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media/image1.jpeg" ContentType="image/jpeg"/>
  <Override PartName="/ppt/media/image2.jpeg" ContentType="image/jpeg"/>
  <Override PartName="/ppt/media/image3.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Lst>
  <p:sldSz cx="9144000" cy="51435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Helvetica"/>
      </a:defRPr>
    </a:lvl1pPr>
    <a:lvl2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Helvetica"/>
      </a:defRPr>
    </a:lvl2pPr>
    <a:lvl3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Helvetica"/>
      </a:defRPr>
    </a:lvl3pPr>
    <a:lvl4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Helvetica"/>
      </a:defRPr>
    </a:lvl4pPr>
    <a:lvl5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Helvetica"/>
      </a:defRPr>
    </a:lvl5pPr>
    <a:lvl6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Helvetica"/>
      </a:defRPr>
    </a:lvl6pPr>
    <a:lvl7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Helvetica"/>
      </a:defRPr>
    </a:lvl7pPr>
    <a:lvl8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Helvetica"/>
      </a:defRPr>
    </a:lvl8pPr>
    <a:lvl9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Helvetica"/>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b="def" i="def"/>
      <a:tcStyle>
        <a:tcBdr/>
        <a:fill>
          <a:solidFill>
            <a:srgbClr val="E8ECF4"/>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b="def" i="def"/>
      <a:tcStyle>
        <a:tcBdr/>
        <a:fill>
          <a:solidFill>
            <a:srgbClr val="EFF3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b="def" i="def"/>
      <a:tcStyle>
        <a:tcBdr/>
        <a:fill>
          <a:solidFill>
            <a:srgbClr val="FDEE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14" name="Shape 114"/>
          <p:cNvSpPr/>
          <p:nvPr>
            <p:ph type="sldImg"/>
          </p:nvPr>
        </p:nvSpPr>
        <p:spPr>
          <a:xfrm>
            <a:off x="1143000" y="685800"/>
            <a:ext cx="4572000" cy="3429000"/>
          </a:xfrm>
          <a:prstGeom prst="rect">
            <a:avLst/>
          </a:prstGeom>
        </p:spPr>
        <p:txBody>
          <a:bodyPr/>
          <a:lstStyle/>
          <a:p>
            <a:pPr/>
          </a:p>
        </p:txBody>
      </p:sp>
      <p:sp>
        <p:nvSpPr>
          <p:cNvPr id="115" name="Shape 115"/>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Helvetica Neue"/>
      </a:defRPr>
    </a:lvl1pPr>
    <a:lvl2pPr indent="228600" latinLnBrk="0">
      <a:defRPr sz="1200">
        <a:latin typeface="+mj-lt"/>
        <a:ea typeface="+mj-ea"/>
        <a:cs typeface="+mj-cs"/>
        <a:sym typeface="Helvetica Neue"/>
      </a:defRPr>
    </a:lvl2pPr>
    <a:lvl3pPr indent="457200" latinLnBrk="0">
      <a:defRPr sz="1200">
        <a:latin typeface="+mj-lt"/>
        <a:ea typeface="+mj-ea"/>
        <a:cs typeface="+mj-cs"/>
        <a:sym typeface="Helvetica Neue"/>
      </a:defRPr>
    </a:lvl3pPr>
    <a:lvl4pPr indent="685800" latinLnBrk="0">
      <a:defRPr sz="1200">
        <a:latin typeface="+mj-lt"/>
        <a:ea typeface="+mj-ea"/>
        <a:cs typeface="+mj-cs"/>
        <a:sym typeface="Helvetica Neue"/>
      </a:defRPr>
    </a:lvl4pPr>
    <a:lvl5pPr indent="914400" latinLnBrk="0">
      <a:defRPr sz="1200">
        <a:latin typeface="+mj-lt"/>
        <a:ea typeface="+mj-ea"/>
        <a:cs typeface="+mj-cs"/>
        <a:sym typeface="Helvetica Neue"/>
      </a:defRPr>
    </a:lvl5pPr>
    <a:lvl6pPr indent="1143000" latinLnBrk="0">
      <a:defRPr sz="1200">
        <a:latin typeface="+mj-lt"/>
        <a:ea typeface="+mj-ea"/>
        <a:cs typeface="+mj-cs"/>
        <a:sym typeface="Helvetica Neue"/>
      </a:defRPr>
    </a:lvl6pPr>
    <a:lvl7pPr indent="1371600" latinLnBrk="0">
      <a:defRPr sz="1200">
        <a:latin typeface="+mj-lt"/>
        <a:ea typeface="+mj-ea"/>
        <a:cs typeface="+mj-cs"/>
        <a:sym typeface="Helvetica Neue"/>
      </a:defRPr>
    </a:lvl7pPr>
    <a:lvl8pPr indent="1600200" latinLnBrk="0">
      <a:defRPr sz="1200">
        <a:latin typeface="+mj-lt"/>
        <a:ea typeface="+mj-ea"/>
        <a:cs typeface="+mj-cs"/>
        <a:sym typeface="Helvetica Neue"/>
      </a:defRPr>
    </a:lvl8pPr>
    <a:lvl9pPr indent="1828800" latinLnBrk="0">
      <a:defRPr sz="1200">
        <a:latin typeface="+mj-lt"/>
        <a:ea typeface="+mj-ea"/>
        <a:cs typeface="+mj-cs"/>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Slide">
    <p:spTree>
      <p:nvGrpSpPr>
        <p:cNvPr id="1" name=""/>
        <p:cNvGrpSpPr/>
        <p:nvPr/>
      </p:nvGrpSpPr>
      <p:grpSpPr>
        <a:xfrm>
          <a:off x="0" y="0"/>
          <a:ext cx="0" cy="0"/>
          <a:chOff x="0" y="0"/>
          <a:chExt cx="0" cy="0"/>
        </a:xfrm>
      </p:grpSpPr>
      <p:sp>
        <p:nvSpPr>
          <p:cNvPr id="1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Content over Content">
    <p:spTree>
      <p:nvGrpSpPr>
        <p:cNvPr id="1" name=""/>
        <p:cNvGrpSpPr/>
        <p:nvPr/>
      </p:nvGrpSpPr>
      <p:grpSpPr>
        <a:xfrm>
          <a:off x="0" y="0"/>
          <a:ext cx="0" cy="0"/>
          <a:chOff x="0" y="0"/>
          <a:chExt cx="0" cy="0"/>
        </a:xfrm>
      </p:grpSpPr>
      <p:sp>
        <p:nvSpPr>
          <p:cNvPr id="88" name="Title Text"/>
          <p:cNvSpPr txBox="1"/>
          <p:nvPr>
            <p:ph type="title"/>
          </p:nvPr>
        </p:nvSpPr>
        <p:spPr>
          <a:xfrm>
            <a:off x="457200" y="205199"/>
            <a:ext cx="8229242" cy="858602"/>
          </a:xfrm>
          <a:prstGeom prst="rect">
            <a:avLst/>
          </a:prstGeom>
        </p:spPr>
        <p:txBody>
          <a:bodyPr>
            <a:normAutofit fontScale="100000" lnSpcReduction="0"/>
          </a:bodyPr>
          <a:lstStyle/>
          <a:p>
            <a:pPr/>
            <a:r>
              <a:t>Title Text</a:t>
            </a:r>
          </a:p>
        </p:txBody>
      </p:sp>
      <p:sp>
        <p:nvSpPr>
          <p:cNvPr id="89" name="Body Level One…"/>
          <p:cNvSpPr txBox="1"/>
          <p:nvPr>
            <p:ph type="body" sz="half" idx="1"/>
          </p:nvPr>
        </p:nvSpPr>
        <p:spPr>
          <a:xfrm>
            <a:off x="457200" y="1203480"/>
            <a:ext cx="8229242" cy="1422722"/>
          </a:xfrm>
          <a:prstGeom prst="rect">
            <a:avLst/>
          </a:prstGeom>
        </p:spPr>
        <p:txBody>
          <a:bodyPr anchor="t"/>
          <a:lstStyle/>
          <a:p>
            <a:pPr/>
            <a:r>
              <a:t>Body Level One</a:t>
            </a:r>
          </a:p>
          <a:p>
            <a:pPr lvl="1"/>
            <a:r>
              <a:t>Body Level Two</a:t>
            </a:r>
          </a:p>
          <a:p>
            <a:pPr lvl="2"/>
            <a:r>
              <a:t>Body Level Three</a:t>
            </a:r>
          </a:p>
          <a:p>
            <a:pPr lvl="3"/>
            <a:r>
              <a:t>Body Level Four</a:t>
            </a:r>
          </a:p>
          <a:p>
            <a:pPr lvl="4"/>
            <a:r>
              <a:t>Body Level Five</a:t>
            </a:r>
          </a:p>
        </p:txBody>
      </p:sp>
      <p:sp>
        <p:nvSpPr>
          <p:cNvPr id="9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4 Content">
    <p:spTree>
      <p:nvGrpSpPr>
        <p:cNvPr id="1" name=""/>
        <p:cNvGrpSpPr/>
        <p:nvPr/>
      </p:nvGrpSpPr>
      <p:grpSpPr>
        <a:xfrm>
          <a:off x="0" y="0"/>
          <a:ext cx="0" cy="0"/>
          <a:chOff x="0" y="0"/>
          <a:chExt cx="0" cy="0"/>
        </a:xfrm>
      </p:grpSpPr>
      <p:sp>
        <p:nvSpPr>
          <p:cNvPr id="97" name="Title Text"/>
          <p:cNvSpPr txBox="1"/>
          <p:nvPr>
            <p:ph type="title"/>
          </p:nvPr>
        </p:nvSpPr>
        <p:spPr>
          <a:xfrm>
            <a:off x="457200" y="205199"/>
            <a:ext cx="8229242" cy="858602"/>
          </a:xfrm>
          <a:prstGeom prst="rect">
            <a:avLst/>
          </a:prstGeom>
        </p:spPr>
        <p:txBody>
          <a:bodyPr>
            <a:normAutofit fontScale="100000" lnSpcReduction="0"/>
          </a:bodyPr>
          <a:lstStyle/>
          <a:p>
            <a:pPr/>
            <a:r>
              <a:t>Title Text</a:t>
            </a:r>
          </a:p>
        </p:txBody>
      </p:sp>
      <p:sp>
        <p:nvSpPr>
          <p:cNvPr id="98" name="Body Level One…"/>
          <p:cNvSpPr txBox="1"/>
          <p:nvPr>
            <p:ph type="body" sz="quarter" idx="1"/>
          </p:nvPr>
        </p:nvSpPr>
        <p:spPr>
          <a:xfrm>
            <a:off x="457200" y="1203480"/>
            <a:ext cx="4015800" cy="1422722"/>
          </a:xfrm>
          <a:prstGeom prst="rect">
            <a:avLst/>
          </a:prstGeom>
        </p:spPr>
        <p:txBody>
          <a:bodyPr anchor="t"/>
          <a:lstStyle/>
          <a:p>
            <a:pPr/>
            <a:r>
              <a:t>Body Level One</a:t>
            </a:r>
          </a:p>
          <a:p>
            <a:pPr lvl="1"/>
            <a:r>
              <a:t>Body Level Two</a:t>
            </a:r>
          </a:p>
          <a:p>
            <a:pPr lvl="2"/>
            <a:r>
              <a:t>Body Level Three</a:t>
            </a:r>
          </a:p>
          <a:p>
            <a:pPr lvl="3"/>
            <a:r>
              <a:t>Body Level Four</a:t>
            </a:r>
          </a:p>
          <a:p>
            <a:pPr lvl="4"/>
            <a:r>
              <a:t>Body Level Five</a:t>
            </a:r>
          </a:p>
        </p:txBody>
      </p:sp>
      <p:sp>
        <p:nvSpPr>
          <p:cNvPr id="9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6 Content">
    <p:spTree>
      <p:nvGrpSpPr>
        <p:cNvPr id="1" name=""/>
        <p:cNvGrpSpPr/>
        <p:nvPr/>
      </p:nvGrpSpPr>
      <p:grpSpPr>
        <a:xfrm>
          <a:off x="0" y="0"/>
          <a:ext cx="0" cy="0"/>
          <a:chOff x="0" y="0"/>
          <a:chExt cx="0" cy="0"/>
        </a:xfrm>
      </p:grpSpPr>
      <p:sp>
        <p:nvSpPr>
          <p:cNvPr id="106" name="Title Text"/>
          <p:cNvSpPr txBox="1"/>
          <p:nvPr>
            <p:ph type="title"/>
          </p:nvPr>
        </p:nvSpPr>
        <p:spPr>
          <a:xfrm>
            <a:off x="457200" y="205199"/>
            <a:ext cx="8229242" cy="858602"/>
          </a:xfrm>
          <a:prstGeom prst="rect">
            <a:avLst/>
          </a:prstGeom>
        </p:spPr>
        <p:txBody>
          <a:bodyPr>
            <a:normAutofit fontScale="100000" lnSpcReduction="0"/>
          </a:bodyPr>
          <a:lstStyle/>
          <a:p>
            <a:pPr/>
            <a:r>
              <a:t>Title Text</a:t>
            </a:r>
          </a:p>
        </p:txBody>
      </p:sp>
      <p:sp>
        <p:nvSpPr>
          <p:cNvPr id="107" name="Body Level One…"/>
          <p:cNvSpPr txBox="1"/>
          <p:nvPr>
            <p:ph type="body" sz="quarter" idx="1"/>
          </p:nvPr>
        </p:nvSpPr>
        <p:spPr>
          <a:xfrm>
            <a:off x="457200" y="1203480"/>
            <a:ext cx="2649602" cy="1422722"/>
          </a:xfrm>
          <a:prstGeom prst="rect">
            <a:avLst/>
          </a:prstGeom>
        </p:spPr>
        <p:txBody>
          <a:bodyPr anchor="t"/>
          <a:lstStyle/>
          <a:p>
            <a:pPr/>
            <a:r>
              <a:t>Body Level One</a:t>
            </a:r>
          </a:p>
          <a:p>
            <a:pPr lvl="1"/>
            <a:r>
              <a:t>Body Level Two</a:t>
            </a:r>
          </a:p>
          <a:p>
            <a:pPr lvl="2"/>
            <a:r>
              <a:t>Body Level Three</a:t>
            </a:r>
          </a:p>
          <a:p>
            <a:pPr lvl="3"/>
            <a:r>
              <a:t>Body Level Four</a:t>
            </a:r>
          </a:p>
          <a:p>
            <a:pPr lvl="4"/>
            <a:r>
              <a:t>Body Level Five</a:t>
            </a:r>
          </a:p>
        </p:txBody>
      </p:sp>
      <p:sp>
        <p:nvSpPr>
          <p:cNvPr id="10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Slide">
    <p:spTree>
      <p:nvGrpSpPr>
        <p:cNvPr id="1" name=""/>
        <p:cNvGrpSpPr/>
        <p:nvPr/>
      </p:nvGrpSpPr>
      <p:grpSpPr>
        <a:xfrm>
          <a:off x="0" y="0"/>
          <a:ext cx="0" cy="0"/>
          <a:chOff x="0" y="0"/>
          <a:chExt cx="0" cy="0"/>
        </a:xfrm>
      </p:grpSpPr>
      <p:sp>
        <p:nvSpPr>
          <p:cNvPr id="18" name="Title Text"/>
          <p:cNvSpPr txBox="1"/>
          <p:nvPr>
            <p:ph type="title"/>
          </p:nvPr>
        </p:nvSpPr>
        <p:spPr>
          <a:xfrm>
            <a:off x="457200" y="205199"/>
            <a:ext cx="8229242" cy="858602"/>
          </a:xfrm>
          <a:prstGeom prst="rect">
            <a:avLst/>
          </a:prstGeom>
        </p:spPr>
        <p:txBody>
          <a:bodyPr>
            <a:normAutofit fontScale="100000" lnSpcReduction="0"/>
          </a:bodyPr>
          <a:lstStyle/>
          <a:p>
            <a:pPr/>
            <a:r>
              <a:t>Title Text</a:t>
            </a:r>
          </a:p>
        </p:txBody>
      </p:sp>
      <p:sp>
        <p:nvSpPr>
          <p:cNvPr id="19" name="Body Level One…"/>
          <p:cNvSpPr txBox="1"/>
          <p:nvPr>
            <p:ph type="body" idx="1"/>
          </p:nvPr>
        </p:nvSpPr>
        <p:spPr>
          <a:xfrm>
            <a:off x="457200" y="1203480"/>
            <a:ext cx="8229242" cy="2982961"/>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Content">
    <p:spTree>
      <p:nvGrpSpPr>
        <p:cNvPr id="1" name=""/>
        <p:cNvGrpSpPr/>
        <p:nvPr/>
      </p:nvGrpSpPr>
      <p:grpSpPr>
        <a:xfrm>
          <a:off x="0" y="0"/>
          <a:ext cx="0" cy="0"/>
          <a:chOff x="0" y="0"/>
          <a:chExt cx="0" cy="0"/>
        </a:xfrm>
      </p:grpSpPr>
      <p:sp>
        <p:nvSpPr>
          <p:cNvPr id="27" name="Title Text"/>
          <p:cNvSpPr txBox="1"/>
          <p:nvPr>
            <p:ph type="title"/>
          </p:nvPr>
        </p:nvSpPr>
        <p:spPr>
          <a:xfrm>
            <a:off x="457200" y="205199"/>
            <a:ext cx="8229242" cy="858602"/>
          </a:xfrm>
          <a:prstGeom prst="rect">
            <a:avLst/>
          </a:prstGeom>
        </p:spPr>
        <p:txBody>
          <a:bodyPr>
            <a:normAutofit fontScale="100000" lnSpcReduction="0"/>
          </a:bodyPr>
          <a:lstStyle/>
          <a:p>
            <a:pPr/>
            <a:r>
              <a:t>Title Text</a:t>
            </a:r>
          </a:p>
        </p:txBody>
      </p:sp>
      <p:sp>
        <p:nvSpPr>
          <p:cNvPr id="28" name="Body Level One…"/>
          <p:cNvSpPr txBox="1"/>
          <p:nvPr>
            <p:ph type="body" idx="1"/>
          </p:nvPr>
        </p:nvSpPr>
        <p:spPr>
          <a:xfrm>
            <a:off x="457200" y="1203480"/>
            <a:ext cx="8229242" cy="2982961"/>
          </a:xfrm>
          <a:prstGeom prst="rect">
            <a:avLst/>
          </a:prstGeom>
        </p:spPr>
        <p:txBody>
          <a:bodyPr anchor="t"/>
          <a:lstStyle/>
          <a:p>
            <a:pPr/>
            <a:r>
              <a:t>Body Level One</a:t>
            </a:r>
          </a:p>
          <a:p>
            <a:pPr lvl="1"/>
            <a:r>
              <a:t>Body Level Two</a:t>
            </a:r>
          </a:p>
          <a:p>
            <a:pPr lvl="2"/>
            <a:r>
              <a:t>Body Level Three</a:t>
            </a:r>
          </a:p>
          <a:p>
            <a:pPr lvl="3"/>
            <a:r>
              <a:t>Body Level Four</a:t>
            </a:r>
          </a:p>
          <a:p>
            <a:pPr lvl="4"/>
            <a:r>
              <a:t>Body Level Five</a:t>
            </a:r>
          </a:p>
        </p:txBody>
      </p:sp>
      <p:sp>
        <p:nvSpPr>
          <p:cNvPr id="2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2 Content">
    <p:spTree>
      <p:nvGrpSpPr>
        <p:cNvPr id="1" name=""/>
        <p:cNvGrpSpPr/>
        <p:nvPr/>
      </p:nvGrpSpPr>
      <p:grpSpPr>
        <a:xfrm>
          <a:off x="0" y="0"/>
          <a:ext cx="0" cy="0"/>
          <a:chOff x="0" y="0"/>
          <a:chExt cx="0" cy="0"/>
        </a:xfrm>
      </p:grpSpPr>
      <p:sp>
        <p:nvSpPr>
          <p:cNvPr id="36" name="Title Text"/>
          <p:cNvSpPr txBox="1"/>
          <p:nvPr>
            <p:ph type="title"/>
          </p:nvPr>
        </p:nvSpPr>
        <p:spPr>
          <a:xfrm>
            <a:off x="457200" y="205199"/>
            <a:ext cx="8229242" cy="858602"/>
          </a:xfrm>
          <a:prstGeom prst="rect">
            <a:avLst/>
          </a:prstGeom>
        </p:spPr>
        <p:txBody>
          <a:bodyPr>
            <a:normAutofit fontScale="100000" lnSpcReduction="0"/>
          </a:bodyPr>
          <a:lstStyle/>
          <a:p>
            <a:pPr/>
            <a:r>
              <a:t>Title Text</a:t>
            </a:r>
          </a:p>
        </p:txBody>
      </p:sp>
      <p:sp>
        <p:nvSpPr>
          <p:cNvPr id="37" name="Body Level One…"/>
          <p:cNvSpPr txBox="1"/>
          <p:nvPr>
            <p:ph type="body" sz="half" idx="1"/>
          </p:nvPr>
        </p:nvSpPr>
        <p:spPr>
          <a:xfrm>
            <a:off x="457200" y="1203480"/>
            <a:ext cx="4015800" cy="2982961"/>
          </a:xfrm>
          <a:prstGeom prst="rect">
            <a:avLst/>
          </a:prstGeom>
        </p:spPr>
        <p:txBody>
          <a:bodyPr anchor="t"/>
          <a:lstStyle/>
          <a:p>
            <a:pPr/>
            <a:r>
              <a:t>Body Level One</a:t>
            </a:r>
          </a:p>
          <a:p>
            <a:pPr lvl="1"/>
            <a:r>
              <a:t>Body Level Two</a:t>
            </a:r>
          </a:p>
          <a:p>
            <a:pPr lvl="2"/>
            <a:r>
              <a:t>Body Level Three</a:t>
            </a:r>
          </a:p>
          <a:p>
            <a:pPr lvl="3"/>
            <a:r>
              <a:t>Body Level Four</a:t>
            </a:r>
          </a:p>
          <a:p>
            <a:pPr lvl="4"/>
            <a:r>
              <a:t>Body Level Five</a:t>
            </a:r>
          </a:p>
        </p:txBody>
      </p:sp>
      <p:sp>
        <p:nvSpPr>
          <p:cNvPr id="3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45" name="Title Text"/>
          <p:cNvSpPr txBox="1"/>
          <p:nvPr>
            <p:ph type="title"/>
          </p:nvPr>
        </p:nvSpPr>
        <p:spPr>
          <a:xfrm>
            <a:off x="457200" y="205199"/>
            <a:ext cx="8229242" cy="858602"/>
          </a:xfrm>
          <a:prstGeom prst="rect">
            <a:avLst/>
          </a:prstGeom>
        </p:spPr>
        <p:txBody>
          <a:bodyPr>
            <a:normAutofit fontScale="100000" lnSpcReduction="0"/>
          </a:bodyPr>
          <a:lstStyle/>
          <a:p>
            <a:pPr/>
            <a:r>
              <a:t>Title Text</a:t>
            </a:r>
          </a:p>
        </p:txBody>
      </p:sp>
      <p:sp>
        <p:nvSpPr>
          <p:cNvPr id="4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entered Text">
    <p:spTree>
      <p:nvGrpSpPr>
        <p:cNvPr id="1" name=""/>
        <p:cNvGrpSpPr/>
        <p:nvPr/>
      </p:nvGrpSpPr>
      <p:grpSpPr>
        <a:xfrm>
          <a:off x="0" y="0"/>
          <a:ext cx="0" cy="0"/>
          <a:chOff x="0" y="0"/>
          <a:chExt cx="0" cy="0"/>
        </a:xfrm>
      </p:grpSpPr>
      <p:sp>
        <p:nvSpPr>
          <p:cNvPr id="53"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5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2 Content and Content">
    <p:spTree>
      <p:nvGrpSpPr>
        <p:cNvPr id="1" name=""/>
        <p:cNvGrpSpPr/>
        <p:nvPr/>
      </p:nvGrpSpPr>
      <p:grpSpPr>
        <a:xfrm>
          <a:off x="0" y="0"/>
          <a:ext cx="0" cy="0"/>
          <a:chOff x="0" y="0"/>
          <a:chExt cx="0" cy="0"/>
        </a:xfrm>
      </p:grpSpPr>
      <p:sp>
        <p:nvSpPr>
          <p:cNvPr id="61" name="Title Text"/>
          <p:cNvSpPr txBox="1"/>
          <p:nvPr>
            <p:ph type="title"/>
          </p:nvPr>
        </p:nvSpPr>
        <p:spPr>
          <a:xfrm>
            <a:off x="457200" y="205199"/>
            <a:ext cx="8229242" cy="858602"/>
          </a:xfrm>
          <a:prstGeom prst="rect">
            <a:avLst/>
          </a:prstGeom>
        </p:spPr>
        <p:txBody>
          <a:bodyPr>
            <a:normAutofit fontScale="100000" lnSpcReduction="0"/>
          </a:bodyPr>
          <a:lstStyle/>
          <a:p>
            <a:pPr/>
            <a:r>
              <a:t>Title Text</a:t>
            </a:r>
          </a:p>
        </p:txBody>
      </p:sp>
      <p:sp>
        <p:nvSpPr>
          <p:cNvPr id="62" name="Body Level One…"/>
          <p:cNvSpPr txBox="1"/>
          <p:nvPr>
            <p:ph type="body" sz="quarter" idx="1"/>
          </p:nvPr>
        </p:nvSpPr>
        <p:spPr>
          <a:xfrm>
            <a:off x="457200" y="1203480"/>
            <a:ext cx="4015800" cy="1422722"/>
          </a:xfrm>
          <a:prstGeom prst="rect">
            <a:avLst/>
          </a:prstGeom>
        </p:spPr>
        <p:txBody>
          <a:bodyPr anchor="t"/>
          <a:lstStyle/>
          <a:p>
            <a:pPr/>
            <a:r>
              <a:t>Body Level One</a:t>
            </a:r>
          </a:p>
          <a:p>
            <a:pPr lvl="1"/>
            <a:r>
              <a:t>Body Level Two</a:t>
            </a:r>
          </a:p>
          <a:p>
            <a:pPr lvl="2"/>
            <a:r>
              <a:t>Body Level Three</a:t>
            </a:r>
          </a:p>
          <a:p>
            <a:pPr lvl="3"/>
            <a:r>
              <a:t>Body Level Four</a:t>
            </a:r>
          </a:p>
          <a:p>
            <a:pPr lvl="4"/>
            <a:r>
              <a:t>Body Level Five</a:t>
            </a:r>
          </a:p>
        </p:txBody>
      </p:sp>
      <p:sp>
        <p:nvSpPr>
          <p:cNvPr id="6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Content and 2 Content">
    <p:spTree>
      <p:nvGrpSpPr>
        <p:cNvPr id="1" name=""/>
        <p:cNvGrpSpPr/>
        <p:nvPr/>
      </p:nvGrpSpPr>
      <p:grpSpPr>
        <a:xfrm>
          <a:off x="0" y="0"/>
          <a:ext cx="0" cy="0"/>
          <a:chOff x="0" y="0"/>
          <a:chExt cx="0" cy="0"/>
        </a:xfrm>
      </p:grpSpPr>
      <p:sp>
        <p:nvSpPr>
          <p:cNvPr id="70" name="Title Text"/>
          <p:cNvSpPr txBox="1"/>
          <p:nvPr>
            <p:ph type="title"/>
          </p:nvPr>
        </p:nvSpPr>
        <p:spPr>
          <a:xfrm>
            <a:off x="457200" y="205199"/>
            <a:ext cx="8229242" cy="858602"/>
          </a:xfrm>
          <a:prstGeom prst="rect">
            <a:avLst/>
          </a:prstGeom>
        </p:spPr>
        <p:txBody>
          <a:bodyPr>
            <a:normAutofit fontScale="100000" lnSpcReduction="0"/>
          </a:bodyPr>
          <a:lstStyle/>
          <a:p>
            <a:pPr/>
            <a:r>
              <a:t>Title Text</a:t>
            </a:r>
          </a:p>
        </p:txBody>
      </p:sp>
      <p:sp>
        <p:nvSpPr>
          <p:cNvPr id="71" name="Body Level One…"/>
          <p:cNvSpPr txBox="1"/>
          <p:nvPr>
            <p:ph type="body" sz="half" idx="1"/>
          </p:nvPr>
        </p:nvSpPr>
        <p:spPr>
          <a:xfrm>
            <a:off x="457200" y="1203480"/>
            <a:ext cx="4015800" cy="2982961"/>
          </a:xfrm>
          <a:prstGeom prst="rect">
            <a:avLst/>
          </a:prstGeom>
        </p:spPr>
        <p:txBody>
          <a:bodyPr anchor="t"/>
          <a:lstStyle/>
          <a:p>
            <a:pPr/>
            <a:r>
              <a:t>Body Level One</a:t>
            </a:r>
          </a:p>
          <a:p>
            <a:pPr lvl="1"/>
            <a:r>
              <a:t>Body Level Two</a:t>
            </a:r>
          </a:p>
          <a:p>
            <a:pPr lvl="2"/>
            <a:r>
              <a:t>Body Level Three</a:t>
            </a:r>
          </a:p>
          <a:p>
            <a:pPr lvl="3"/>
            <a:r>
              <a:t>Body Level Four</a:t>
            </a:r>
          </a:p>
          <a:p>
            <a:pPr lvl="4"/>
            <a:r>
              <a:t>Body Level Five</a:t>
            </a:r>
          </a:p>
        </p:txBody>
      </p:sp>
      <p:sp>
        <p:nvSpPr>
          <p:cNvPr id="7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2 Content over Content">
    <p:spTree>
      <p:nvGrpSpPr>
        <p:cNvPr id="1" name=""/>
        <p:cNvGrpSpPr/>
        <p:nvPr/>
      </p:nvGrpSpPr>
      <p:grpSpPr>
        <a:xfrm>
          <a:off x="0" y="0"/>
          <a:ext cx="0" cy="0"/>
          <a:chOff x="0" y="0"/>
          <a:chExt cx="0" cy="0"/>
        </a:xfrm>
      </p:grpSpPr>
      <p:sp>
        <p:nvSpPr>
          <p:cNvPr id="79" name="Title Text"/>
          <p:cNvSpPr txBox="1"/>
          <p:nvPr>
            <p:ph type="title"/>
          </p:nvPr>
        </p:nvSpPr>
        <p:spPr>
          <a:xfrm>
            <a:off x="457200" y="205199"/>
            <a:ext cx="8229242" cy="858602"/>
          </a:xfrm>
          <a:prstGeom prst="rect">
            <a:avLst/>
          </a:prstGeom>
        </p:spPr>
        <p:txBody>
          <a:bodyPr>
            <a:normAutofit fontScale="100000" lnSpcReduction="0"/>
          </a:bodyPr>
          <a:lstStyle/>
          <a:p>
            <a:pPr/>
            <a:r>
              <a:t>Title Text</a:t>
            </a:r>
          </a:p>
        </p:txBody>
      </p:sp>
      <p:sp>
        <p:nvSpPr>
          <p:cNvPr id="80" name="Body Level One…"/>
          <p:cNvSpPr txBox="1"/>
          <p:nvPr>
            <p:ph type="body" sz="quarter" idx="1"/>
          </p:nvPr>
        </p:nvSpPr>
        <p:spPr>
          <a:xfrm>
            <a:off x="457200" y="1203480"/>
            <a:ext cx="4015800" cy="1422722"/>
          </a:xfrm>
          <a:prstGeom prst="rect">
            <a:avLst/>
          </a:prstGeom>
        </p:spPr>
        <p:txBody>
          <a:bodyPr anchor="t"/>
          <a:lstStyle/>
          <a:p>
            <a:pPr/>
            <a:r>
              <a:t>Body Level One</a:t>
            </a:r>
          </a:p>
          <a:p>
            <a:pPr lvl="1"/>
            <a:r>
              <a:t>Body Level Two</a:t>
            </a:r>
          </a:p>
          <a:p>
            <a:pPr lvl="2"/>
            <a:r>
              <a:t>Body Level Three</a:t>
            </a:r>
          </a:p>
          <a:p>
            <a:pPr lvl="3"/>
            <a:r>
              <a:t>Body Level Four</a:t>
            </a:r>
          </a:p>
          <a:p>
            <a:pPr lvl="4"/>
            <a:r>
              <a:t>Body Level Five</a:t>
            </a:r>
          </a:p>
        </p:txBody>
      </p:sp>
      <p:sp>
        <p:nvSpPr>
          <p:cNvPr id="8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Body Level One…"/>
          <p:cNvSpPr txBox="1"/>
          <p:nvPr>
            <p:ph type="body" idx="1"/>
          </p:nvPr>
        </p:nvSpPr>
        <p:spPr>
          <a:xfrm>
            <a:off x="457200" y="205199"/>
            <a:ext cx="8229242" cy="3981242"/>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3" name="Title Text"/>
          <p:cNvSpPr txBox="1"/>
          <p:nvPr>
            <p:ph type="title"/>
          </p:nvPr>
        </p:nvSpPr>
        <p:spPr>
          <a:xfrm>
            <a:off x="1370012" y="1028700"/>
            <a:ext cx="7315201" cy="348854"/>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lstStyle/>
          <a:p>
            <a:pPr/>
            <a:r>
              <a:t>Title Text</a:t>
            </a:r>
          </a:p>
        </p:txBody>
      </p:sp>
      <p:sp>
        <p:nvSpPr>
          <p:cNvPr id="4" name="Slide Number"/>
          <p:cNvSpPr txBox="1"/>
          <p:nvPr>
            <p:ph type="sldNum" sz="quarter" idx="2"/>
          </p:nvPr>
        </p:nvSpPr>
        <p:spPr>
          <a:xfrm>
            <a:off x="6279546" y="4632643"/>
            <a:ext cx="273654" cy="269239"/>
          </a:xfrm>
          <a:prstGeom prst="rect">
            <a:avLst/>
          </a:prstGeom>
          <a:ln w="12700">
            <a:miter lim="400000"/>
          </a:ln>
        </p:spPr>
        <p:txBody>
          <a:bodyPr wrap="none" lIns="45718" tIns="45718" rIns="45718" bIns="45718" anchor="ctr">
            <a:spAutoFit/>
          </a:bodyPr>
          <a:lstStyle>
            <a:lvl1pPr algn="r">
              <a:defRPr sz="1200"/>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ransition xmlns:p14="http://schemas.microsoft.com/office/powerpoint/2010/main" spd="med" advClick="1"/>
  <p:txStyles>
    <p:titleStyle>
      <a:lvl1pPr marL="0" marR="0" indent="0" algn="ctr" defTabSz="914400" rtl="0" latinLnBrk="0">
        <a:lnSpc>
          <a:spcPct val="100000"/>
        </a:lnSpc>
        <a:spcBef>
          <a:spcPts val="0"/>
        </a:spcBef>
        <a:spcAft>
          <a:spcPts val="0"/>
        </a:spcAft>
        <a:buClrTx/>
        <a:buSzTx/>
        <a:buFontTx/>
        <a:buNone/>
        <a:tabLst/>
        <a:defRPr b="0" baseline="0" cap="none" i="0" spc="-1" strike="noStrike" sz="4400" u="none">
          <a:solidFill>
            <a:srgbClr val="000000"/>
          </a:solidFill>
          <a:uFillTx/>
          <a:latin typeface="Arial"/>
          <a:ea typeface="Arial"/>
          <a:cs typeface="Arial"/>
          <a:sym typeface="Arial"/>
        </a:defRPr>
      </a:lvl1pPr>
      <a:lvl2pPr marL="0" marR="0" indent="0" algn="ctr" defTabSz="914400" rtl="0" latinLnBrk="0">
        <a:lnSpc>
          <a:spcPct val="100000"/>
        </a:lnSpc>
        <a:spcBef>
          <a:spcPts val="0"/>
        </a:spcBef>
        <a:spcAft>
          <a:spcPts val="0"/>
        </a:spcAft>
        <a:buClrTx/>
        <a:buSzTx/>
        <a:buFontTx/>
        <a:buNone/>
        <a:tabLst/>
        <a:defRPr b="0" baseline="0" cap="none" i="0" spc="-1" strike="noStrike" sz="4400" u="none">
          <a:solidFill>
            <a:srgbClr val="000000"/>
          </a:solidFill>
          <a:uFillTx/>
          <a:latin typeface="Arial"/>
          <a:ea typeface="Arial"/>
          <a:cs typeface="Arial"/>
          <a:sym typeface="Arial"/>
        </a:defRPr>
      </a:lvl2pPr>
      <a:lvl3pPr marL="0" marR="0" indent="0" algn="ctr" defTabSz="914400" rtl="0" latinLnBrk="0">
        <a:lnSpc>
          <a:spcPct val="100000"/>
        </a:lnSpc>
        <a:spcBef>
          <a:spcPts val="0"/>
        </a:spcBef>
        <a:spcAft>
          <a:spcPts val="0"/>
        </a:spcAft>
        <a:buClrTx/>
        <a:buSzTx/>
        <a:buFontTx/>
        <a:buNone/>
        <a:tabLst/>
        <a:defRPr b="0" baseline="0" cap="none" i="0" spc="-1" strike="noStrike" sz="4400" u="none">
          <a:solidFill>
            <a:srgbClr val="000000"/>
          </a:solidFill>
          <a:uFillTx/>
          <a:latin typeface="Arial"/>
          <a:ea typeface="Arial"/>
          <a:cs typeface="Arial"/>
          <a:sym typeface="Arial"/>
        </a:defRPr>
      </a:lvl3pPr>
      <a:lvl4pPr marL="0" marR="0" indent="0" algn="ctr" defTabSz="914400" rtl="0" latinLnBrk="0">
        <a:lnSpc>
          <a:spcPct val="100000"/>
        </a:lnSpc>
        <a:spcBef>
          <a:spcPts val="0"/>
        </a:spcBef>
        <a:spcAft>
          <a:spcPts val="0"/>
        </a:spcAft>
        <a:buClrTx/>
        <a:buSzTx/>
        <a:buFontTx/>
        <a:buNone/>
        <a:tabLst/>
        <a:defRPr b="0" baseline="0" cap="none" i="0" spc="-1" strike="noStrike" sz="4400" u="none">
          <a:solidFill>
            <a:srgbClr val="000000"/>
          </a:solidFill>
          <a:uFillTx/>
          <a:latin typeface="Arial"/>
          <a:ea typeface="Arial"/>
          <a:cs typeface="Arial"/>
          <a:sym typeface="Arial"/>
        </a:defRPr>
      </a:lvl4pPr>
      <a:lvl5pPr marL="0" marR="0" indent="0" algn="ctr" defTabSz="914400" rtl="0" latinLnBrk="0">
        <a:lnSpc>
          <a:spcPct val="100000"/>
        </a:lnSpc>
        <a:spcBef>
          <a:spcPts val="0"/>
        </a:spcBef>
        <a:spcAft>
          <a:spcPts val="0"/>
        </a:spcAft>
        <a:buClrTx/>
        <a:buSzTx/>
        <a:buFontTx/>
        <a:buNone/>
        <a:tabLst/>
        <a:defRPr b="0" baseline="0" cap="none" i="0" spc="-1" strike="noStrike" sz="4400" u="none">
          <a:solidFill>
            <a:srgbClr val="000000"/>
          </a:solidFill>
          <a:uFillTx/>
          <a:latin typeface="Arial"/>
          <a:ea typeface="Arial"/>
          <a:cs typeface="Arial"/>
          <a:sym typeface="Arial"/>
        </a:defRPr>
      </a:lvl5pPr>
      <a:lvl6pPr marL="0" marR="0" indent="0" algn="ctr" defTabSz="914400" rtl="0" latinLnBrk="0">
        <a:lnSpc>
          <a:spcPct val="100000"/>
        </a:lnSpc>
        <a:spcBef>
          <a:spcPts val="0"/>
        </a:spcBef>
        <a:spcAft>
          <a:spcPts val="0"/>
        </a:spcAft>
        <a:buClrTx/>
        <a:buSzTx/>
        <a:buFontTx/>
        <a:buNone/>
        <a:tabLst/>
        <a:defRPr b="0" baseline="0" cap="none" i="0" spc="-1" strike="noStrike" sz="4400" u="none">
          <a:solidFill>
            <a:srgbClr val="000000"/>
          </a:solidFill>
          <a:uFillTx/>
          <a:latin typeface="Arial"/>
          <a:ea typeface="Arial"/>
          <a:cs typeface="Arial"/>
          <a:sym typeface="Arial"/>
        </a:defRPr>
      </a:lvl6pPr>
      <a:lvl7pPr marL="0" marR="0" indent="0" algn="ctr" defTabSz="914400" rtl="0" latinLnBrk="0">
        <a:lnSpc>
          <a:spcPct val="100000"/>
        </a:lnSpc>
        <a:spcBef>
          <a:spcPts val="0"/>
        </a:spcBef>
        <a:spcAft>
          <a:spcPts val="0"/>
        </a:spcAft>
        <a:buClrTx/>
        <a:buSzTx/>
        <a:buFontTx/>
        <a:buNone/>
        <a:tabLst/>
        <a:defRPr b="0" baseline="0" cap="none" i="0" spc="-1" strike="noStrike" sz="4400" u="none">
          <a:solidFill>
            <a:srgbClr val="000000"/>
          </a:solidFill>
          <a:uFillTx/>
          <a:latin typeface="Arial"/>
          <a:ea typeface="Arial"/>
          <a:cs typeface="Arial"/>
          <a:sym typeface="Arial"/>
        </a:defRPr>
      </a:lvl7pPr>
      <a:lvl8pPr marL="0" marR="0" indent="0" algn="ctr" defTabSz="914400" rtl="0" latinLnBrk="0">
        <a:lnSpc>
          <a:spcPct val="100000"/>
        </a:lnSpc>
        <a:spcBef>
          <a:spcPts val="0"/>
        </a:spcBef>
        <a:spcAft>
          <a:spcPts val="0"/>
        </a:spcAft>
        <a:buClrTx/>
        <a:buSzTx/>
        <a:buFontTx/>
        <a:buNone/>
        <a:tabLst/>
        <a:defRPr b="0" baseline="0" cap="none" i="0" spc="-1" strike="noStrike" sz="4400" u="none">
          <a:solidFill>
            <a:srgbClr val="000000"/>
          </a:solidFill>
          <a:uFillTx/>
          <a:latin typeface="Arial"/>
          <a:ea typeface="Arial"/>
          <a:cs typeface="Arial"/>
          <a:sym typeface="Arial"/>
        </a:defRPr>
      </a:lvl8pPr>
      <a:lvl9pPr marL="0" marR="0" indent="0" algn="ctr" defTabSz="914400" rtl="0" latinLnBrk="0">
        <a:lnSpc>
          <a:spcPct val="100000"/>
        </a:lnSpc>
        <a:spcBef>
          <a:spcPts val="0"/>
        </a:spcBef>
        <a:spcAft>
          <a:spcPts val="0"/>
        </a:spcAft>
        <a:buClrTx/>
        <a:buSzTx/>
        <a:buFontTx/>
        <a:buNone/>
        <a:tabLst/>
        <a:defRPr b="0" baseline="0" cap="none" i="0" spc="-1" strike="noStrike" sz="4400" u="none">
          <a:solidFill>
            <a:srgbClr val="000000"/>
          </a:solidFill>
          <a:uFillTx/>
          <a:latin typeface="Arial"/>
          <a:ea typeface="Arial"/>
          <a:cs typeface="Arial"/>
          <a:sym typeface="Arial"/>
        </a:defRPr>
      </a:lvl9pPr>
    </p:titleStyle>
    <p:bodyStyle>
      <a:lvl1pPr marL="431999" marR="0" indent="-323998" algn="l" defTabSz="914400" rtl="0" latinLnBrk="0">
        <a:lnSpc>
          <a:spcPct val="100000"/>
        </a:lnSpc>
        <a:spcBef>
          <a:spcPts val="1400"/>
        </a:spcBef>
        <a:spcAft>
          <a:spcPts val="0"/>
        </a:spcAft>
        <a:buClr>
          <a:srgbClr val="000000"/>
        </a:buClr>
        <a:buSzPct val="45000"/>
        <a:buFontTx/>
        <a:buChar char="●"/>
        <a:tabLst/>
        <a:defRPr b="0" baseline="0" cap="none" i="0" spc="-1" strike="noStrike" sz="3200" u="none">
          <a:solidFill>
            <a:srgbClr val="000000"/>
          </a:solidFill>
          <a:uFillTx/>
          <a:latin typeface="Arial"/>
          <a:ea typeface="Arial"/>
          <a:cs typeface="Arial"/>
          <a:sym typeface="Arial"/>
        </a:defRPr>
      </a:lvl1pPr>
      <a:lvl2pPr marL="0" marR="0" indent="540000" algn="l" defTabSz="914400" rtl="0" latinLnBrk="0">
        <a:lnSpc>
          <a:spcPct val="100000"/>
        </a:lnSpc>
        <a:spcBef>
          <a:spcPts val="1400"/>
        </a:spcBef>
        <a:spcAft>
          <a:spcPts val="0"/>
        </a:spcAft>
        <a:buClr>
          <a:srgbClr val="000000"/>
        </a:buClr>
        <a:buSzTx/>
        <a:buFontTx/>
        <a:buNone/>
        <a:tabLst/>
        <a:defRPr b="0" baseline="0" cap="none" i="0" spc="-1" strike="noStrike" sz="3200" u="none">
          <a:solidFill>
            <a:srgbClr val="000000"/>
          </a:solidFill>
          <a:uFillTx/>
          <a:latin typeface="Arial"/>
          <a:ea typeface="Arial"/>
          <a:cs typeface="Arial"/>
          <a:sym typeface="Arial"/>
        </a:defRPr>
      </a:lvl2pPr>
      <a:lvl3pPr marL="0" marR="0" indent="1008000" algn="l" defTabSz="914400" rtl="0" latinLnBrk="0">
        <a:lnSpc>
          <a:spcPct val="100000"/>
        </a:lnSpc>
        <a:spcBef>
          <a:spcPts val="1400"/>
        </a:spcBef>
        <a:spcAft>
          <a:spcPts val="0"/>
        </a:spcAft>
        <a:buClr>
          <a:srgbClr val="000000"/>
        </a:buClr>
        <a:buSzTx/>
        <a:buFontTx/>
        <a:buNone/>
        <a:tabLst/>
        <a:defRPr b="0" baseline="0" cap="none" i="0" spc="-1" strike="noStrike" sz="3200" u="none">
          <a:solidFill>
            <a:srgbClr val="000000"/>
          </a:solidFill>
          <a:uFillTx/>
          <a:latin typeface="Arial"/>
          <a:ea typeface="Arial"/>
          <a:cs typeface="Arial"/>
          <a:sym typeface="Arial"/>
        </a:defRPr>
      </a:lvl3pPr>
      <a:lvl4pPr marL="0" marR="0" indent="1511998" algn="l" defTabSz="914400" rtl="0" latinLnBrk="0">
        <a:lnSpc>
          <a:spcPct val="100000"/>
        </a:lnSpc>
        <a:spcBef>
          <a:spcPts val="1400"/>
        </a:spcBef>
        <a:spcAft>
          <a:spcPts val="0"/>
        </a:spcAft>
        <a:buClr>
          <a:srgbClr val="000000"/>
        </a:buClr>
        <a:buSzTx/>
        <a:buFontTx/>
        <a:buNone/>
        <a:tabLst/>
        <a:defRPr b="0" baseline="0" cap="none" i="0" spc="-1" strike="noStrike" sz="3200" u="none">
          <a:solidFill>
            <a:srgbClr val="000000"/>
          </a:solidFill>
          <a:uFillTx/>
          <a:latin typeface="Arial"/>
          <a:ea typeface="Arial"/>
          <a:cs typeface="Arial"/>
          <a:sym typeface="Arial"/>
        </a:defRPr>
      </a:lvl4pPr>
      <a:lvl5pPr marL="0" marR="0" indent="1943998" algn="l" defTabSz="914400" rtl="0" latinLnBrk="0">
        <a:lnSpc>
          <a:spcPct val="100000"/>
        </a:lnSpc>
        <a:spcBef>
          <a:spcPts val="1400"/>
        </a:spcBef>
        <a:spcAft>
          <a:spcPts val="0"/>
        </a:spcAft>
        <a:buClr>
          <a:srgbClr val="000000"/>
        </a:buClr>
        <a:buSzTx/>
        <a:buFontTx/>
        <a:buNone/>
        <a:tabLst/>
        <a:defRPr b="0" baseline="0" cap="none" i="0" spc="-1" strike="noStrike" sz="3200" u="none">
          <a:solidFill>
            <a:srgbClr val="000000"/>
          </a:solidFill>
          <a:uFillTx/>
          <a:latin typeface="Arial"/>
          <a:ea typeface="Arial"/>
          <a:cs typeface="Arial"/>
          <a:sym typeface="Arial"/>
        </a:defRPr>
      </a:lvl5pPr>
      <a:lvl6pPr marL="0" marR="0" indent="2375998" algn="l" defTabSz="914400" rtl="0" latinLnBrk="0">
        <a:lnSpc>
          <a:spcPct val="100000"/>
        </a:lnSpc>
        <a:spcBef>
          <a:spcPts val="1400"/>
        </a:spcBef>
        <a:spcAft>
          <a:spcPts val="0"/>
        </a:spcAft>
        <a:buClr>
          <a:srgbClr val="000000"/>
        </a:buClr>
        <a:buSzTx/>
        <a:buFontTx/>
        <a:buNone/>
        <a:tabLst/>
        <a:defRPr b="0" baseline="0" cap="none" i="0" spc="-1" strike="noStrike" sz="3200" u="none">
          <a:solidFill>
            <a:srgbClr val="000000"/>
          </a:solidFill>
          <a:uFillTx/>
          <a:latin typeface="Arial"/>
          <a:ea typeface="Arial"/>
          <a:cs typeface="Arial"/>
          <a:sym typeface="Arial"/>
        </a:defRPr>
      </a:lvl6pPr>
      <a:lvl7pPr marL="0" marR="0" indent="2807998" algn="l" defTabSz="914400" rtl="0" latinLnBrk="0">
        <a:lnSpc>
          <a:spcPct val="100000"/>
        </a:lnSpc>
        <a:spcBef>
          <a:spcPts val="1400"/>
        </a:spcBef>
        <a:spcAft>
          <a:spcPts val="0"/>
        </a:spcAft>
        <a:buClr>
          <a:srgbClr val="000000"/>
        </a:buClr>
        <a:buSzTx/>
        <a:buFontTx/>
        <a:buNone/>
        <a:tabLst/>
        <a:defRPr b="0" baseline="0" cap="none" i="0" spc="-1" strike="noStrike" sz="3200" u="none">
          <a:solidFill>
            <a:srgbClr val="000000"/>
          </a:solidFill>
          <a:uFillTx/>
          <a:latin typeface="Arial"/>
          <a:ea typeface="Arial"/>
          <a:cs typeface="Arial"/>
          <a:sym typeface="Arial"/>
        </a:defRPr>
      </a:lvl7pPr>
      <a:lvl8pPr marL="0" marR="0" indent="0" algn="l" defTabSz="914400" rtl="0" latinLnBrk="0">
        <a:lnSpc>
          <a:spcPct val="100000"/>
        </a:lnSpc>
        <a:spcBef>
          <a:spcPts val="1400"/>
        </a:spcBef>
        <a:spcAft>
          <a:spcPts val="0"/>
        </a:spcAft>
        <a:buClr>
          <a:srgbClr val="000000"/>
        </a:buClr>
        <a:buSzTx/>
        <a:buFontTx/>
        <a:buNone/>
        <a:tabLst/>
        <a:defRPr b="0" baseline="0" cap="none" i="0" spc="-1" strike="noStrike" sz="3200" u="none">
          <a:solidFill>
            <a:srgbClr val="000000"/>
          </a:solidFill>
          <a:uFillTx/>
          <a:latin typeface="Arial"/>
          <a:ea typeface="Arial"/>
          <a:cs typeface="Arial"/>
          <a:sym typeface="Arial"/>
        </a:defRPr>
      </a:lvl8pPr>
      <a:lvl9pPr marL="0" marR="0" indent="0" algn="l" defTabSz="914400" rtl="0" latinLnBrk="0">
        <a:lnSpc>
          <a:spcPct val="100000"/>
        </a:lnSpc>
        <a:spcBef>
          <a:spcPts val="1400"/>
        </a:spcBef>
        <a:spcAft>
          <a:spcPts val="0"/>
        </a:spcAft>
        <a:buClr>
          <a:srgbClr val="000000"/>
        </a:buClr>
        <a:buSzTx/>
        <a:buFontTx/>
        <a:buNone/>
        <a:tabLst/>
        <a:defRPr b="0" baseline="0" cap="none" i="0" spc="-1" strike="noStrike" sz="3200" u="none">
          <a:solidFill>
            <a:srgbClr val="000000"/>
          </a:solidFill>
          <a:uFillTx/>
          <a:latin typeface="Arial"/>
          <a:ea typeface="Arial"/>
          <a:cs typeface="Arial"/>
          <a:sym typeface="Arial"/>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Helvetica"/>
        </a:defRPr>
      </a:lvl1pPr>
      <a:lvl2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Helvetica"/>
        </a:defRPr>
      </a:lvl2pPr>
      <a:lvl3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Helvetica"/>
        </a:defRPr>
      </a:lvl3pPr>
      <a:lvl4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Helvetica"/>
        </a:defRPr>
      </a:lvl4pPr>
      <a:lvl5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Helvetica"/>
        </a:defRPr>
      </a:lvl5pPr>
      <a:lvl6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Helvetica"/>
        </a:defRPr>
      </a:lvl6pPr>
      <a:lvl7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Helvetica"/>
        </a:defRPr>
      </a:lvl7pPr>
      <a:lvl8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Helvetica"/>
        </a:defRPr>
      </a:lvl8pPr>
      <a:lvl9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Helvetica"/>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17" name="ppt e paginas_ppt capa.jpg" descr="ppt e paginas_ppt capa.jpg"/>
          <p:cNvPicPr>
            <a:picLocks noChangeAspect="1"/>
          </p:cNvPicPr>
          <p:nvPr/>
        </p:nvPicPr>
        <p:blipFill>
          <a:blip r:embed="rId2">
            <a:extLst/>
          </a:blip>
          <a:stretch>
            <a:fillRect/>
          </a:stretch>
        </p:blipFill>
        <p:spPr>
          <a:xfrm>
            <a:off x="0" y="0"/>
            <a:ext cx="9144001" cy="5182505"/>
          </a:xfrm>
          <a:prstGeom prst="rect">
            <a:avLst/>
          </a:prstGeom>
          <a:ln w="12700">
            <a:miter lim="400000"/>
          </a:ln>
        </p:spPr>
      </p:pic>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19" name="ppt e paginas_ppt1.jpg" descr="ppt e paginas_ppt1.jpg"/>
          <p:cNvPicPr>
            <a:picLocks noChangeAspect="1"/>
          </p:cNvPicPr>
          <p:nvPr/>
        </p:nvPicPr>
        <p:blipFill>
          <a:blip r:embed="rId2">
            <a:extLst/>
          </a:blip>
          <a:stretch>
            <a:fillRect/>
          </a:stretch>
        </p:blipFill>
        <p:spPr>
          <a:xfrm>
            <a:off x="-2" y="-2"/>
            <a:ext cx="9144004" cy="5182508"/>
          </a:xfrm>
          <a:prstGeom prst="rect">
            <a:avLst/>
          </a:prstGeom>
          <a:ln w="12700">
            <a:miter lim="400000"/>
          </a:ln>
        </p:spPr>
      </p:pic>
      <p:sp>
        <p:nvSpPr>
          <p:cNvPr id="120" name="SEPARADORES…"/>
          <p:cNvSpPr txBox="1"/>
          <p:nvPr/>
        </p:nvSpPr>
        <p:spPr>
          <a:xfrm>
            <a:off x="404998" y="3144333"/>
            <a:ext cx="3329644" cy="1164108"/>
          </a:xfrm>
          <a:prstGeom prst="rect">
            <a:avLst/>
          </a:prstGeom>
          <a:ln w="12700">
            <a:miter lim="400000"/>
          </a:ln>
          <a:extLst>
            <a:ext uri="{C572A759-6A51-4108-AA02-DFA0A04FC94B}">
              <ma14:wrappingTextBoxFlag xmlns:ma14="http://schemas.microsoft.com/office/mac/drawingml/2011/main" val="1"/>
            </a:ext>
          </a:extLst>
        </p:spPr>
        <p:txBody>
          <a:bodyPr lIns="44999" tIns="44999" rIns="44999" bIns="44999">
            <a:spAutoFit/>
          </a:bodyPr>
          <a:lstStyle/>
          <a:p>
            <a:pPr>
              <a:lnSpc>
                <a:spcPct val="115000"/>
              </a:lnSpc>
              <a:defRPr b="1" spc="-1" sz="2400">
                <a:latin typeface="Arial"/>
                <a:ea typeface="Arial"/>
                <a:cs typeface="Arial"/>
                <a:sym typeface="Arial"/>
              </a:defRPr>
            </a:pPr>
            <a:r>
              <a:t>SEPARADORES</a:t>
            </a:r>
          </a:p>
          <a:p>
            <a:pPr>
              <a:lnSpc>
                <a:spcPct val="115000"/>
              </a:lnSpc>
              <a:defRPr b="1" spc="-1" sz="2400">
                <a:latin typeface="Arial"/>
                <a:ea typeface="Arial"/>
                <a:cs typeface="Arial"/>
                <a:sym typeface="Arial"/>
              </a:defRPr>
            </a:pPr>
            <a:r>
              <a:t>Helvetica Bold 24pt</a:t>
            </a:r>
            <a:br/>
            <a:r>
              <a:rPr b="0" sz="1800"/>
              <a:t>Subtitle Helvetica Regular 18pt</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22" name="ppt e paginas_ppt2 copy.jpg" descr="ppt e paginas_ppt2 copy.jpg"/>
          <p:cNvPicPr>
            <a:picLocks noChangeAspect="1"/>
          </p:cNvPicPr>
          <p:nvPr/>
        </p:nvPicPr>
        <p:blipFill>
          <a:blip r:embed="rId2">
            <a:extLst/>
          </a:blip>
          <a:stretch>
            <a:fillRect/>
          </a:stretch>
        </p:blipFill>
        <p:spPr>
          <a:xfrm>
            <a:off x="-2" y="-2"/>
            <a:ext cx="9144004" cy="5182508"/>
          </a:xfrm>
          <a:prstGeom prst="rect">
            <a:avLst/>
          </a:prstGeom>
          <a:ln w="12700">
            <a:miter lim="400000"/>
          </a:ln>
        </p:spPr>
      </p:pic>
      <p:sp>
        <p:nvSpPr>
          <p:cNvPr id="123" name="Título arial bold 16pt…"/>
          <p:cNvSpPr txBox="1"/>
          <p:nvPr/>
        </p:nvSpPr>
        <p:spPr>
          <a:xfrm>
            <a:off x="706058" y="1784768"/>
            <a:ext cx="2734526" cy="559437"/>
          </a:xfrm>
          <a:prstGeom prst="rect">
            <a:avLst/>
          </a:prstGeom>
          <a:ln w="12700">
            <a:miter lim="400000"/>
          </a:ln>
          <a:extLst>
            <a:ext uri="{C572A759-6A51-4108-AA02-DFA0A04FC94B}">
              <ma14:wrappingTextBoxFlag xmlns:ma14="http://schemas.microsoft.com/office/mac/drawingml/2011/main" val="1"/>
            </a:ext>
          </a:extLst>
        </p:spPr>
        <p:txBody>
          <a:bodyPr wrap="none" lIns="45718" tIns="45718" rIns="45718" bIns="45718">
            <a:spAutoFit/>
          </a:bodyPr>
          <a:lstStyle/>
          <a:p>
            <a:pPr defTabSz="457200">
              <a:lnSpc>
                <a:spcPct val="130000"/>
              </a:lnSpc>
              <a:defRPr b="1" cap="all" sz="1600">
                <a:latin typeface="Arial"/>
                <a:ea typeface="Arial"/>
                <a:cs typeface="Arial"/>
                <a:sym typeface="Arial"/>
              </a:defRPr>
            </a:pPr>
            <a:r>
              <a:t>Título arial bold 16pt </a:t>
            </a:r>
          </a:p>
          <a:p>
            <a:pPr defTabSz="457200">
              <a:lnSpc>
                <a:spcPct val="130000"/>
              </a:lnSpc>
              <a:defRPr b="1" sz="1200">
                <a:latin typeface="Arial"/>
                <a:ea typeface="Arial"/>
                <a:cs typeface="Arial"/>
                <a:sym typeface="Arial"/>
              </a:defRPr>
            </a:pPr>
            <a:r>
              <a:t>Sub-título Arial Bold 12pt</a:t>
            </a:r>
          </a:p>
        </p:txBody>
      </p:sp>
      <p:sp>
        <p:nvSpPr>
          <p:cNvPr id="124" name="Lorem ipsum dolor sit amet, consectetur adipiscing elit, sed do eiusmod tempor incididunt ut labore et dolore magna aliqua. Ut enim ad minim veniam, quis nostrud exercitation ullamco laboris nisi ut aliquip ex ea commodo consequat. Duis aute irure dolor "/>
          <p:cNvSpPr txBox="1"/>
          <p:nvPr/>
        </p:nvSpPr>
        <p:spPr>
          <a:xfrm>
            <a:off x="730074" y="2521794"/>
            <a:ext cx="7683852" cy="2180830"/>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algn="just" defTabSz="457200">
              <a:lnSpc>
                <a:spcPts val="1800"/>
              </a:lnSpc>
              <a:spcBef>
                <a:spcPts val="1100"/>
              </a:spcBef>
              <a:defRPr sz="1000">
                <a:latin typeface="Arial"/>
                <a:ea typeface="Arial"/>
                <a:cs typeface="Arial"/>
                <a:sym typeface="Arial"/>
              </a:defRPr>
            </a:pPr>
            <a: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Efugiat nulla pariatur. Excepteur sint occaecat cupidatat non proident, sunt in culpa qui officia deserunt mollit anim id est laborum."</a:t>
            </a:r>
          </a:p>
          <a:p>
            <a:pPr algn="just" defTabSz="457200">
              <a:lnSpc>
                <a:spcPts val="1800"/>
              </a:lnSpc>
              <a:spcBef>
                <a:spcPts val="1100"/>
              </a:spcBef>
              <a:defRPr sz="1000">
                <a:latin typeface="Arial"/>
                <a:ea typeface="Arial"/>
                <a:cs typeface="Arial"/>
                <a:sym typeface="Arial"/>
              </a:defRPr>
            </a:pPr>
            <a:r>
              <a:t>Sed ut perspiciatis unde omnis iste natus error sit voluptatem accusantium doloremque laudantium, totam rem aperiam, eaque ipsa quae ab illo inventore veritatis et quasi architecto beatae vitae.</a:t>
            </a:r>
          </a:p>
          <a:p>
            <a:pPr algn="just" defTabSz="457200">
              <a:lnSpc>
                <a:spcPts val="1800"/>
              </a:lnSpc>
              <a:spcBef>
                <a:spcPts val="1100"/>
              </a:spcBef>
              <a:defRPr sz="1000">
                <a:latin typeface="Arial"/>
                <a:ea typeface="Arial"/>
                <a:cs typeface="Arial"/>
                <a:sym typeface="Arial"/>
              </a:defRPr>
            </a:pPr>
            <a:r>
              <a:t>Sed ut perspiciatis unde omnis iste natus error sit voluptatem accusantium doloremque laudantium, totam rem aperiam, eaque ipsa quae ab illo inventore veritatis et quasi architecto beatae vitae.</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Neue"/>
        <a:ea typeface="Helvetica Neue"/>
        <a:cs typeface="Helvetica Neue"/>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0" tIns="0" rIns="0" bIns="0"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0" tIns="0" rIns="0" bIns="0"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Neue"/>
        <a:ea typeface="Helvetica Neue"/>
        <a:cs typeface="Helvetica Neue"/>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0" tIns="0" rIns="0" bIns="0"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0" tIns="0" rIns="0" bIns="0"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