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4" name="Shape 114"/>
          <p:cNvSpPr/>
          <p:nvPr>
            <p:ph type="sldImg"/>
          </p:nvPr>
        </p:nvSpPr>
        <p:spPr>
          <a:xfrm>
            <a:off x="1143000" y="685800"/>
            <a:ext cx="4572000" cy="3429000"/>
          </a:xfrm>
          <a:prstGeom prst="rect">
            <a:avLst/>
          </a:prstGeom>
        </p:spPr>
        <p:txBody>
          <a:bodyPr/>
          <a:lstStyle/>
          <a:p>
            <a:pPr/>
          </a:p>
        </p:txBody>
      </p:sp>
      <p:sp>
        <p:nvSpPr>
          <p:cNvPr id="115" name="Shape 11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Slide">
    <p:spTree>
      <p:nvGrpSpPr>
        <p:cNvPr id="1" name=""/>
        <p:cNvGrpSpPr/>
        <p:nvPr/>
      </p:nvGrpSpPr>
      <p:grpSpPr>
        <a:xfrm>
          <a:off x="0" y="0"/>
          <a:ext cx="0" cy="0"/>
          <a:chOff x="0" y="0"/>
          <a:chExt cx="0" cy="0"/>
        </a:xfrm>
      </p:grpSpPr>
      <p:sp>
        <p:nvSpPr>
          <p:cNvPr id="1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over Content">
    <p:spTree>
      <p:nvGrpSpPr>
        <p:cNvPr id="1" name=""/>
        <p:cNvGrpSpPr/>
        <p:nvPr/>
      </p:nvGrpSpPr>
      <p:grpSpPr>
        <a:xfrm>
          <a:off x="0" y="0"/>
          <a:ext cx="0" cy="0"/>
          <a:chOff x="0" y="0"/>
          <a:chExt cx="0" cy="0"/>
        </a:xfrm>
      </p:grpSpPr>
      <p:sp>
        <p:nvSpPr>
          <p:cNvPr id="88" name="Title Text"/>
          <p:cNvSpPr txBox="1"/>
          <p:nvPr>
            <p:ph type="title"/>
          </p:nvPr>
        </p:nvSpPr>
        <p:spPr>
          <a:xfrm>
            <a:off x="457200" y="205199"/>
            <a:ext cx="8229242" cy="858602"/>
          </a:xfrm>
          <a:prstGeom prst="rect">
            <a:avLst/>
          </a:prstGeom>
        </p:spPr>
        <p:txBody>
          <a:bodyPr>
            <a:normAutofit fontScale="100000" lnSpcReduction="0"/>
          </a:bodyPr>
          <a:lstStyle/>
          <a:p>
            <a:pPr/>
            <a:r>
              <a:t>Title Text</a:t>
            </a:r>
          </a:p>
        </p:txBody>
      </p:sp>
      <p:sp>
        <p:nvSpPr>
          <p:cNvPr id="89" name="Body Level One…"/>
          <p:cNvSpPr txBox="1"/>
          <p:nvPr>
            <p:ph type="body" sz="half" idx="1"/>
          </p:nvPr>
        </p:nvSpPr>
        <p:spPr>
          <a:xfrm>
            <a:off x="457200" y="1203480"/>
            <a:ext cx="8229242" cy="1422722"/>
          </a:xfrm>
          <a:prstGeom prst="rect">
            <a:avLst/>
          </a:prstGeom>
        </p:spPr>
        <p:txBody>
          <a:bodyPr anchor="t"/>
          <a:lstStyle/>
          <a:p>
            <a:pPr/>
            <a:r>
              <a:t>Body Level One</a:t>
            </a:r>
          </a:p>
          <a:p>
            <a:pPr lvl="1"/>
            <a:r>
              <a:t>Body Level Two</a:t>
            </a:r>
          </a:p>
          <a:p>
            <a:pPr lvl="2"/>
            <a:r>
              <a:t>Body Level Three</a:t>
            </a:r>
          </a:p>
          <a:p>
            <a:pPr lvl="3"/>
            <a:r>
              <a:t>Body Level Four</a:t>
            </a:r>
          </a:p>
          <a:p>
            <a:pPr lvl="4"/>
            <a:r>
              <a:t>Body Level Five</a:t>
            </a:r>
          </a:p>
        </p:txBody>
      </p:sp>
      <p:sp>
        <p:nvSpPr>
          <p:cNvPr id="9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4 Content">
    <p:spTree>
      <p:nvGrpSpPr>
        <p:cNvPr id="1" name=""/>
        <p:cNvGrpSpPr/>
        <p:nvPr/>
      </p:nvGrpSpPr>
      <p:grpSpPr>
        <a:xfrm>
          <a:off x="0" y="0"/>
          <a:ext cx="0" cy="0"/>
          <a:chOff x="0" y="0"/>
          <a:chExt cx="0" cy="0"/>
        </a:xfrm>
      </p:grpSpPr>
      <p:sp>
        <p:nvSpPr>
          <p:cNvPr id="97" name="Title Text"/>
          <p:cNvSpPr txBox="1"/>
          <p:nvPr>
            <p:ph type="title"/>
          </p:nvPr>
        </p:nvSpPr>
        <p:spPr>
          <a:xfrm>
            <a:off x="457200" y="205199"/>
            <a:ext cx="8229242" cy="858602"/>
          </a:xfrm>
          <a:prstGeom prst="rect">
            <a:avLst/>
          </a:prstGeom>
        </p:spPr>
        <p:txBody>
          <a:bodyPr>
            <a:normAutofit fontScale="100000" lnSpcReduction="0"/>
          </a:bodyPr>
          <a:lstStyle/>
          <a:p>
            <a:pPr/>
            <a:r>
              <a:t>Title Text</a:t>
            </a:r>
          </a:p>
        </p:txBody>
      </p:sp>
      <p:sp>
        <p:nvSpPr>
          <p:cNvPr id="98" name="Body Level One…"/>
          <p:cNvSpPr txBox="1"/>
          <p:nvPr>
            <p:ph type="body" sz="quarter" idx="1"/>
          </p:nvPr>
        </p:nvSpPr>
        <p:spPr>
          <a:xfrm>
            <a:off x="457200" y="1203480"/>
            <a:ext cx="4015800" cy="1422722"/>
          </a:xfrm>
          <a:prstGeom prst="rect">
            <a:avLst/>
          </a:prstGeom>
        </p:spPr>
        <p:txBody>
          <a:bodyPr anchor="t"/>
          <a:lstStyle/>
          <a:p>
            <a:pPr/>
            <a:r>
              <a:t>Body Level One</a:t>
            </a:r>
          </a:p>
          <a:p>
            <a:pPr lvl="1"/>
            <a:r>
              <a:t>Body Level Two</a:t>
            </a:r>
          </a:p>
          <a:p>
            <a:pPr lvl="2"/>
            <a:r>
              <a:t>Body Level Three</a:t>
            </a:r>
          </a:p>
          <a:p>
            <a:pPr lvl="3"/>
            <a:r>
              <a:t>Body Level Four</a:t>
            </a:r>
          </a:p>
          <a:p>
            <a:pPr lvl="4"/>
            <a:r>
              <a:t>Body Level Five</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6 Content">
    <p:spTree>
      <p:nvGrpSpPr>
        <p:cNvPr id="1" name=""/>
        <p:cNvGrpSpPr/>
        <p:nvPr/>
      </p:nvGrpSpPr>
      <p:grpSpPr>
        <a:xfrm>
          <a:off x="0" y="0"/>
          <a:ext cx="0" cy="0"/>
          <a:chOff x="0" y="0"/>
          <a:chExt cx="0" cy="0"/>
        </a:xfrm>
      </p:grpSpPr>
      <p:sp>
        <p:nvSpPr>
          <p:cNvPr id="106" name="Title Text"/>
          <p:cNvSpPr txBox="1"/>
          <p:nvPr>
            <p:ph type="title"/>
          </p:nvPr>
        </p:nvSpPr>
        <p:spPr>
          <a:xfrm>
            <a:off x="457200" y="205199"/>
            <a:ext cx="8229242" cy="858602"/>
          </a:xfrm>
          <a:prstGeom prst="rect">
            <a:avLst/>
          </a:prstGeom>
        </p:spPr>
        <p:txBody>
          <a:bodyPr>
            <a:normAutofit fontScale="100000" lnSpcReduction="0"/>
          </a:bodyPr>
          <a:lstStyle/>
          <a:p>
            <a:pPr/>
            <a:r>
              <a:t>Title Text</a:t>
            </a:r>
          </a:p>
        </p:txBody>
      </p:sp>
      <p:sp>
        <p:nvSpPr>
          <p:cNvPr id="107" name="Body Level One…"/>
          <p:cNvSpPr txBox="1"/>
          <p:nvPr>
            <p:ph type="body" sz="quarter" idx="1"/>
          </p:nvPr>
        </p:nvSpPr>
        <p:spPr>
          <a:xfrm>
            <a:off x="457200" y="1203480"/>
            <a:ext cx="2649602" cy="1422722"/>
          </a:xfrm>
          <a:prstGeom prst="rect">
            <a:avLst/>
          </a:prstGeom>
        </p:spPr>
        <p:txBody>
          <a:bodyPr anchor="t"/>
          <a:lstStyle/>
          <a:p>
            <a:pPr/>
            <a:r>
              <a:t>Body Level One</a:t>
            </a:r>
          </a:p>
          <a:p>
            <a:pPr lvl="1"/>
            <a:r>
              <a:t>Body Level Two</a:t>
            </a:r>
          </a:p>
          <a:p>
            <a:pPr lvl="2"/>
            <a:r>
              <a:t>Body Level Three</a:t>
            </a:r>
          </a:p>
          <a:p>
            <a:pPr lvl="3"/>
            <a:r>
              <a:t>Body Level Four</a:t>
            </a:r>
          </a:p>
          <a:p>
            <a:pPr lvl="4"/>
            <a:r>
              <a:t>Body Level Five</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Slide">
    <p:spTree>
      <p:nvGrpSpPr>
        <p:cNvPr id="1" name=""/>
        <p:cNvGrpSpPr/>
        <p:nvPr/>
      </p:nvGrpSpPr>
      <p:grpSpPr>
        <a:xfrm>
          <a:off x="0" y="0"/>
          <a:ext cx="0" cy="0"/>
          <a:chOff x="0" y="0"/>
          <a:chExt cx="0" cy="0"/>
        </a:xfrm>
      </p:grpSpPr>
      <p:sp>
        <p:nvSpPr>
          <p:cNvPr id="18" name="Title Text"/>
          <p:cNvSpPr txBox="1"/>
          <p:nvPr>
            <p:ph type="title"/>
          </p:nvPr>
        </p:nvSpPr>
        <p:spPr>
          <a:xfrm>
            <a:off x="457200" y="205199"/>
            <a:ext cx="8229242" cy="858602"/>
          </a:xfrm>
          <a:prstGeom prst="rect">
            <a:avLst/>
          </a:prstGeom>
        </p:spPr>
        <p:txBody>
          <a:bodyPr>
            <a:normAutofit fontScale="100000" lnSpcReduction="0"/>
          </a:bodyPr>
          <a:lstStyle/>
          <a:p>
            <a:pPr/>
            <a:r>
              <a:t>Title Text</a:t>
            </a:r>
          </a:p>
        </p:txBody>
      </p:sp>
      <p:sp>
        <p:nvSpPr>
          <p:cNvPr id="19" name="Body Level One…"/>
          <p:cNvSpPr txBox="1"/>
          <p:nvPr>
            <p:ph type="body" idx="1"/>
          </p:nvPr>
        </p:nvSpPr>
        <p:spPr>
          <a:xfrm>
            <a:off x="457200" y="1203480"/>
            <a:ext cx="8229242" cy="298296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p:spTree>
      <p:nvGrpSpPr>
        <p:cNvPr id="1" name=""/>
        <p:cNvGrpSpPr/>
        <p:nvPr/>
      </p:nvGrpSpPr>
      <p:grpSpPr>
        <a:xfrm>
          <a:off x="0" y="0"/>
          <a:ext cx="0" cy="0"/>
          <a:chOff x="0" y="0"/>
          <a:chExt cx="0" cy="0"/>
        </a:xfrm>
      </p:grpSpPr>
      <p:sp>
        <p:nvSpPr>
          <p:cNvPr id="27" name="Title Text"/>
          <p:cNvSpPr txBox="1"/>
          <p:nvPr>
            <p:ph type="title"/>
          </p:nvPr>
        </p:nvSpPr>
        <p:spPr>
          <a:xfrm>
            <a:off x="457200" y="205199"/>
            <a:ext cx="8229242" cy="858602"/>
          </a:xfrm>
          <a:prstGeom prst="rect">
            <a:avLst/>
          </a:prstGeom>
        </p:spPr>
        <p:txBody>
          <a:bodyPr>
            <a:normAutofit fontScale="100000" lnSpcReduction="0"/>
          </a:bodyPr>
          <a:lstStyle/>
          <a:p>
            <a:pPr/>
            <a:r>
              <a:t>Title Text</a:t>
            </a:r>
          </a:p>
        </p:txBody>
      </p:sp>
      <p:sp>
        <p:nvSpPr>
          <p:cNvPr id="28" name="Body Level One…"/>
          <p:cNvSpPr txBox="1"/>
          <p:nvPr>
            <p:ph type="body" idx="1"/>
          </p:nvPr>
        </p:nvSpPr>
        <p:spPr>
          <a:xfrm>
            <a:off x="457200" y="1203480"/>
            <a:ext cx="8229242" cy="2982961"/>
          </a:xfrm>
          <a:prstGeom prst="rect">
            <a:avLst/>
          </a:prstGeom>
        </p:spPr>
        <p:txBody>
          <a:bodyPr anchor="t"/>
          <a:lstStyle/>
          <a:p>
            <a:pPr/>
            <a:r>
              <a:t>Body Level One</a:t>
            </a:r>
          </a:p>
          <a:p>
            <a:pPr lvl="1"/>
            <a:r>
              <a:t>Body Level Two</a:t>
            </a:r>
          </a:p>
          <a:p>
            <a:pPr lvl="2"/>
            <a:r>
              <a:t>Body Level Three</a:t>
            </a:r>
          </a:p>
          <a:p>
            <a:pPr lvl="3"/>
            <a:r>
              <a:t>Body Level Four</a:t>
            </a:r>
          </a:p>
          <a:p>
            <a:pPr lvl="4"/>
            <a:r>
              <a:t>Body Level Five</a:t>
            </a:r>
          </a:p>
        </p:txBody>
      </p:sp>
      <p:sp>
        <p:nvSpPr>
          <p:cNvPr id="2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2 Content">
    <p:spTree>
      <p:nvGrpSpPr>
        <p:cNvPr id="1" name=""/>
        <p:cNvGrpSpPr/>
        <p:nvPr/>
      </p:nvGrpSpPr>
      <p:grpSpPr>
        <a:xfrm>
          <a:off x="0" y="0"/>
          <a:ext cx="0" cy="0"/>
          <a:chOff x="0" y="0"/>
          <a:chExt cx="0" cy="0"/>
        </a:xfrm>
      </p:grpSpPr>
      <p:sp>
        <p:nvSpPr>
          <p:cNvPr id="36" name="Title Text"/>
          <p:cNvSpPr txBox="1"/>
          <p:nvPr>
            <p:ph type="title"/>
          </p:nvPr>
        </p:nvSpPr>
        <p:spPr>
          <a:xfrm>
            <a:off x="457200" y="205199"/>
            <a:ext cx="8229242" cy="858602"/>
          </a:xfrm>
          <a:prstGeom prst="rect">
            <a:avLst/>
          </a:prstGeom>
        </p:spPr>
        <p:txBody>
          <a:bodyPr>
            <a:normAutofit fontScale="100000" lnSpcReduction="0"/>
          </a:bodyPr>
          <a:lstStyle/>
          <a:p>
            <a:pPr/>
            <a:r>
              <a:t>Title Text</a:t>
            </a:r>
          </a:p>
        </p:txBody>
      </p:sp>
      <p:sp>
        <p:nvSpPr>
          <p:cNvPr id="37" name="Body Level One…"/>
          <p:cNvSpPr txBox="1"/>
          <p:nvPr>
            <p:ph type="body" sz="half" idx="1"/>
          </p:nvPr>
        </p:nvSpPr>
        <p:spPr>
          <a:xfrm>
            <a:off x="457200" y="1203480"/>
            <a:ext cx="4015800" cy="2982961"/>
          </a:xfrm>
          <a:prstGeom prst="rect">
            <a:avLst/>
          </a:prstGeom>
        </p:spPr>
        <p:txBody>
          <a:bodyPr anchor="t"/>
          <a:lstStyle/>
          <a:p>
            <a:pPr/>
            <a:r>
              <a:t>Body Level One</a:t>
            </a:r>
          </a:p>
          <a:p>
            <a:pPr lvl="1"/>
            <a:r>
              <a:t>Body Level Two</a:t>
            </a:r>
          </a:p>
          <a:p>
            <a:pPr lvl="2"/>
            <a:r>
              <a:t>Body Level Three</a:t>
            </a:r>
          </a:p>
          <a:p>
            <a:pPr lvl="3"/>
            <a:r>
              <a:t>Body Level Four</a:t>
            </a:r>
          </a:p>
          <a:p>
            <a:pPr lvl="4"/>
            <a:r>
              <a:t>Body Level Five</a:t>
            </a:r>
          </a:p>
        </p:txBody>
      </p:sp>
      <p:sp>
        <p:nvSpPr>
          <p:cNvPr id="3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45" name="Title Text"/>
          <p:cNvSpPr txBox="1"/>
          <p:nvPr>
            <p:ph type="title"/>
          </p:nvPr>
        </p:nvSpPr>
        <p:spPr>
          <a:xfrm>
            <a:off x="457200" y="205199"/>
            <a:ext cx="8229242" cy="858602"/>
          </a:xfrm>
          <a:prstGeom prst="rect">
            <a:avLst/>
          </a:prstGeom>
        </p:spPr>
        <p:txBody>
          <a:bodyPr>
            <a:normAutofit fontScale="100000" lnSpcReduction="0"/>
          </a:bodyPr>
          <a:lstStyle/>
          <a:p>
            <a:pPr/>
            <a:r>
              <a:t>Title Text</a:t>
            </a:r>
          </a:p>
        </p:txBody>
      </p:sp>
      <p:sp>
        <p:nvSpPr>
          <p:cNvPr id="4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entered Text">
    <p:spTree>
      <p:nvGrpSpPr>
        <p:cNvPr id="1" name=""/>
        <p:cNvGrpSpPr/>
        <p:nvPr/>
      </p:nvGrpSpPr>
      <p:grpSpPr>
        <a:xfrm>
          <a:off x="0" y="0"/>
          <a:ext cx="0" cy="0"/>
          <a:chOff x="0" y="0"/>
          <a:chExt cx="0" cy="0"/>
        </a:xfrm>
      </p:grpSpPr>
      <p:sp>
        <p:nvSpPr>
          <p:cNvPr id="53"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2 Content and Content">
    <p:spTree>
      <p:nvGrpSpPr>
        <p:cNvPr id="1" name=""/>
        <p:cNvGrpSpPr/>
        <p:nvPr/>
      </p:nvGrpSpPr>
      <p:grpSpPr>
        <a:xfrm>
          <a:off x="0" y="0"/>
          <a:ext cx="0" cy="0"/>
          <a:chOff x="0" y="0"/>
          <a:chExt cx="0" cy="0"/>
        </a:xfrm>
      </p:grpSpPr>
      <p:sp>
        <p:nvSpPr>
          <p:cNvPr id="61" name="Title Text"/>
          <p:cNvSpPr txBox="1"/>
          <p:nvPr>
            <p:ph type="title"/>
          </p:nvPr>
        </p:nvSpPr>
        <p:spPr>
          <a:xfrm>
            <a:off x="457200" y="205199"/>
            <a:ext cx="8229242" cy="858602"/>
          </a:xfrm>
          <a:prstGeom prst="rect">
            <a:avLst/>
          </a:prstGeom>
        </p:spPr>
        <p:txBody>
          <a:bodyPr>
            <a:normAutofit fontScale="100000" lnSpcReduction="0"/>
          </a:bodyPr>
          <a:lstStyle/>
          <a:p>
            <a:pPr/>
            <a:r>
              <a:t>Title Text</a:t>
            </a:r>
          </a:p>
        </p:txBody>
      </p:sp>
      <p:sp>
        <p:nvSpPr>
          <p:cNvPr id="62" name="Body Level One…"/>
          <p:cNvSpPr txBox="1"/>
          <p:nvPr>
            <p:ph type="body" sz="quarter" idx="1"/>
          </p:nvPr>
        </p:nvSpPr>
        <p:spPr>
          <a:xfrm>
            <a:off x="457200" y="1203480"/>
            <a:ext cx="4015800" cy="1422722"/>
          </a:xfrm>
          <a:prstGeom prst="rect">
            <a:avLst/>
          </a:prstGeom>
        </p:spPr>
        <p:txBody>
          <a:bodyPr anchor="t"/>
          <a:lstStyle/>
          <a:p>
            <a:pPr/>
            <a:r>
              <a:t>Body Level One</a:t>
            </a:r>
          </a:p>
          <a:p>
            <a:pPr lvl="1"/>
            <a:r>
              <a:t>Body Level Two</a:t>
            </a:r>
          </a:p>
          <a:p>
            <a:pPr lvl="2"/>
            <a:r>
              <a:t>Body Level Three</a:t>
            </a:r>
          </a:p>
          <a:p>
            <a:pPr lvl="3"/>
            <a:r>
              <a:t>Body Level Four</a:t>
            </a:r>
          </a:p>
          <a:p>
            <a:pPr lvl="4"/>
            <a:r>
              <a:t>Body Level Five</a:t>
            </a:r>
          </a:p>
        </p:txBody>
      </p:sp>
      <p:sp>
        <p:nvSpPr>
          <p:cNvPr id="6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and 2 Content">
    <p:spTree>
      <p:nvGrpSpPr>
        <p:cNvPr id="1" name=""/>
        <p:cNvGrpSpPr/>
        <p:nvPr/>
      </p:nvGrpSpPr>
      <p:grpSpPr>
        <a:xfrm>
          <a:off x="0" y="0"/>
          <a:ext cx="0" cy="0"/>
          <a:chOff x="0" y="0"/>
          <a:chExt cx="0" cy="0"/>
        </a:xfrm>
      </p:grpSpPr>
      <p:sp>
        <p:nvSpPr>
          <p:cNvPr id="70" name="Title Text"/>
          <p:cNvSpPr txBox="1"/>
          <p:nvPr>
            <p:ph type="title"/>
          </p:nvPr>
        </p:nvSpPr>
        <p:spPr>
          <a:xfrm>
            <a:off x="457200" y="205199"/>
            <a:ext cx="8229242" cy="858602"/>
          </a:xfrm>
          <a:prstGeom prst="rect">
            <a:avLst/>
          </a:prstGeom>
        </p:spPr>
        <p:txBody>
          <a:bodyPr>
            <a:normAutofit fontScale="100000" lnSpcReduction="0"/>
          </a:bodyPr>
          <a:lstStyle/>
          <a:p>
            <a:pPr/>
            <a:r>
              <a:t>Title Text</a:t>
            </a:r>
          </a:p>
        </p:txBody>
      </p:sp>
      <p:sp>
        <p:nvSpPr>
          <p:cNvPr id="71" name="Body Level One…"/>
          <p:cNvSpPr txBox="1"/>
          <p:nvPr>
            <p:ph type="body" sz="half" idx="1"/>
          </p:nvPr>
        </p:nvSpPr>
        <p:spPr>
          <a:xfrm>
            <a:off x="457200" y="1203480"/>
            <a:ext cx="4015800" cy="2982961"/>
          </a:xfrm>
          <a:prstGeom prst="rect">
            <a:avLst/>
          </a:prstGeom>
        </p:spPr>
        <p:txBody>
          <a:bodyPr anchor="t"/>
          <a:lstStyle/>
          <a:p>
            <a:pPr/>
            <a:r>
              <a:t>Body Level One</a:t>
            </a:r>
          </a:p>
          <a:p>
            <a:pPr lvl="1"/>
            <a:r>
              <a:t>Body Level Two</a:t>
            </a:r>
          </a:p>
          <a:p>
            <a:pPr lvl="2"/>
            <a:r>
              <a:t>Body Level Three</a:t>
            </a:r>
          </a:p>
          <a:p>
            <a:pPr lvl="3"/>
            <a:r>
              <a:t>Body Level Four</a:t>
            </a:r>
          </a:p>
          <a:p>
            <a:pPr lvl="4"/>
            <a:r>
              <a:t>Body Level Five</a:t>
            </a: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2 Content over Content">
    <p:spTree>
      <p:nvGrpSpPr>
        <p:cNvPr id="1" name=""/>
        <p:cNvGrpSpPr/>
        <p:nvPr/>
      </p:nvGrpSpPr>
      <p:grpSpPr>
        <a:xfrm>
          <a:off x="0" y="0"/>
          <a:ext cx="0" cy="0"/>
          <a:chOff x="0" y="0"/>
          <a:chExt cx="0" cy="0"/>
        </a:xfrm>
      </p:grpSpPr>
      <p:sp>
        <p:nvSpPr>
          <p:cNvPr id="79" name="Title Text"/>
          <p:cNvSpPr txBox="1"/>
          <p:nvPr>
            <p:ph type="title"/>
          </p:nvPr>
        </p:nvSpPr>
        <p:spPr>
          <a:xfrm>
            <a:off x="457200" y="205199"/>
            <a:ext cx="8229242" cy="858602"/>
          </a:xfrm>
          <a:prstGeom prst="rect">
            <a:avLst/>
          </a:prstGeom>
        </p:spPr>
        <p:txBody>
          <a:bodyPr>
            <a:normAutofit fontScale="100000" lnSpcReduction="0"/>
          </a:bodyPr>
          <a:lstStyle/>
          <a:p>
            <a:pPr/>
            <a:r>
              <a:t>Title Text</a:t>
            </a:r>
          </a:p>
        </p:txBody>
      </p:sp>
      <p:sp>
        <p:nvSpPr>
          <p:cNvPr id="80" name="Body Level One…"/>
          <p:cNvSpPr txBox="1"/>
          <p:nvPr>
            <p:ph type="body" sz="quarter" idx="1"/>
          </p:nvPr>
        </p:nvSpPr>
        <p:spPr>
          <a:xfrm>
            <a:off x="457200" y="1203480"/>
            <a:ext cx="4015800" cy="1422722"/>
          </a:xfrm>
          <a:prstGeom prst="rect">
            <a:avLst/>
          </a:prstGeom>
        </p:spPr>
        <p:txBody>
          <a:bodyPr anchor="t"/>
          <a:lstStyle/>
          <a:p>
            <a:pPr/>
            <a:r>
              <a:t>Body Level One</a:t>
            </a:r>
          </a:p>
          <a:p>
            <a:pPr lvl="1"/>
            <a:r>
              <a:t>Body Level Two</a:t>
            </a:r>
          </a:p>
          <a:p>
            <a:pPr lvl="2"/>
            <a:r>
              <a:t>Body Level Three</a:t>
            </a:r>
          </a:p>
          <a:p>
            <a:pPr lvl="3"/>
            <a:r>
              <a:t>Body Level Four</a:t>
            </a:r>
          </a:p>
          <a:p>
            <a:pPr lvl="4"/>
            <a:r>
              <a:t>Body Level Five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ody Level One…"/>
          <p:cNvSpPr txBox="1"/>
          <p:nvPr>
            <p:ph type="body" idx="1"/>
          </p:nvPr>
        </p:nvSpPr>
        <p:spPr>
          <a:xfrm>
            <a:off x="457200" y="205199"/>
            <a:ext cx="8229242" cy="398124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3" name="Title Text"/>
          <p:cNvSpPr txBox="1"/>
          <p:nvPr>
            <p:ph type="title"/>
          </p:nvPr>
        </p:nvSpPr>
        <p:spPr>
          <a:xfrm>
            <a:off x="1370012" y="1028700"/>
            <a:ext cx="7315201" cy="34885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lstStyle/>
          <a:p>
            <a:pPr/>
            <a:r>
              <a:t>Title Text</a:t>
            </a:r>
          </a:p>
        </p:txBody>
      </p:sp>
      <p:sp>
        <p:nvSpPr>
          <p:cNvPr id="4" name="Slide Number"/>
          <p:cNvSpPr txBox="1"/>
          <p:nvPr>
            <p:ph type="sldNum" sz="quarter" idx="2"/>
          </p:nvPr>
        </p:nvSpPr>
        <p:spPr>
          <a:xfrm>
            <a:off x="6279546" y="4632643"/>
            <a:ext cx="273654" cy="269239"/>
          </a:xfrm>
          <a:prstGeom prst="rect">
            <a:avLst/>
          </a:prstGeom>
          <a:ln w="12700">
            <a:miter lim="400000"/>
          </a:ln>
        </p:spPr>
        <p:txBody>
          <a:bodyPr wrap="none" lIns="45718" tIns="45718" rIns="45718" bIns="45718" anchor="ctr">
            <a:spAutoFit/>
          </a:bodyPr>
          <a:lstStyle>
            <a:lvl1pPr algn="r">
              <a:defRPr sz="12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1" strike="noStrike" sz="4400" u="none">
          <a:solidFill>
            <a:srgbClr val="000000"/>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b="0" baseline="0" cap="none" i="0" spc="-1" strike="noStrike" sz="4400" u="none">
          <a:solidFill>
            <a:srgbClr val="000000"/>
          </a:solidFill>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b="0" baseline="0" cap="none" i="0" spc="-1" strike="noStrike" sz="4400" u="none">
          <a:solidFill>
            <a:srgbClr val="000000"/>
          </a:solidFill>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b="0" baseline="0" cap="none" i="0" spc="-1" strike="noStrike" sz="4400" u="none">
          <a:solidFill>
            <a:srgbClr val="000000"/>
          </a:solidFill>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b="0" baseline="0" cap="none" i="0" spc="-1" strike="noStrike" sz="4400" u="none">
          <a:solidFill>
            <a:srgbClr val="000000"/>
          </a:solidFill>
          <a:uFillTx/>
          <a:latin typeface="Arial"/>
          <a:ea typeface="Arial"/>
          <a:cs typeface="Arial"/>
          <a:sym typeface="Arial"/>
        </a:defRPr>
      </a:lvl5pPr>
      <a:lvl6pPr marL="0" marR="0" indent="0" algn="ctr" defTabSz="914400" rtl="0" latinLnBrk="0">
        <a:lnSpc>
          <a:spcPct val="100000"/>
        </a:lnSpc>
        <a:spcBef>
          <a:spcPts val="0"/>
        </a:spcBef>
        <a:spcAft>
          <a:spcPts val="0"/>
        </a:spcAft>
        <a:buClrTx/>
        <a:buSzTx/>
        <a:buFontTx/>
        <a:buNone/>
        <a:tabLst/>
        <a:defRPr b="0" baseline="0" cap="none" i="0" spc="-1" strike="noStrike" sz="4400" u="none">
          <a:solidFill>
            <a:srgbClr val="000000"/>
          </a:solidFill>
          <a:uFillTx/>
          <a:latin typeface="Arial"/>
          <a:ea typeface="Arial"/>
          <a:cs typeface="Arial"/>
          <a:sym typeface="Arial"/>
        </a:defRPr>
      </a:lvl6pPr>
      <a:lvl7pPr marL="0" marR="0" indent="0" algn="ctr" defTabSz="914400" rtl="0" latinLnBrk="0">
        <a:lnSpc>
          <a:spcPct val="100000"/>
        </a:lnSpc>
        <a:spcBef>
          <a:spcPts val="0"/>
        </a:spcBef>
        <a:spcAft>
          <a:spcPts val="0"/>
        </a:spcAft>
        <a:buClrTx/>
        <a:buSzTx/>
        <a:buFontTx/>
        <a:buNone/>
        <a:tabLst/>
        <a:defRPr b="0" baseline="0" cap="none" i="0" spc="-1" strike="noStrike" sz="4400" u="none">
          <a:solidFill>
            <a:srgbClr val="000000"/>
          </a:solidFill>
          <a:uFillTx/>
          <a:latin typeface="Arial"/>
          <a:ea typeface="Arial"/>
          <a:cs typeface="Arial"/>
          <a:sym typeface="Arial"/>
        </a:defRPr>
      </a:lvl7pPr>
      <a:lvl8pPr marL="0" marR="0" indent="0" algn="ctr" defTabSz="914400" rtl="0" latinLnBrk="0">
        <a:lnSpc>
          <a:spcPct val="100000"/>
        </a:lnSpc>
        <a:spcBef>
          <a:spcPts val="0"/>
        </a:spcBef>
        <a:spcAft>
          <a:spcPts val="0"/>
        </a:spcAft>
        <a:buClrTx/>
        <a:buSzTx/>
        <a:buFontTx/>
        <a:buNone/>
        <a:tabLst/>
        <a:defRPr b="0" baseline="0" cap="none" i="0" spc="-1" strike="noStrike" sz="4400" u="none">
          <a:solidFill>
            <a:srgbClr val="000000"/>
          </a:solidFill>
          <a:uFillTx/>
          <a:latin typeface="Arial"/>
          <a:ea typeface="Arial"/>
          <a:cs typeface="Arial"/>
          <a:sym typeface="Arial"/>
        </a:defRPr>
      </a:lvl8pPr>
      <a:lvl9pPr marL="0" marR="0" indent="0" algn="ctr" defTabSz="914400" rtl="0" latinLnBrk="0">
        <a:lnSpc>
          <a:spcPct val="100000"/>
        </a:lnSpc>
        <a:spcBef>
          <a:spcPts val="0"/>
        </a:spcBef>
        <a:spcAft>
          <a:spcPts val="0"/>
        </a:spcAft>
        <a:buClrTx/>
        <a:buSzTx/>
        <a:buFontTx/>
        <a:buNone/>
        <a:tabLst/>
        <a:defRPr b="0" baseline="0" cap="none" i="0" spc="-1" strike="noStrike" sz="4400" u="none">
          <a:solidFill>
            <a:srgbClr val="000000"/>
          </a:solidFill>
          <a:uFillTx/>
          <a:latin typeface="Arial"/>
          <a:ea typeface="Arial"/>
          <a:cs typeface="Arial"/>
          <a:sym typeface="Arial"/>
        </a:defRPr>
      </a:lvl9pPr>
    </p:titleStyle>
    <p:bodyStyle>
      <a:lvl1pPr marL="431999" marR="0" indent="-323998" algn="l" defTabSz="914400" rtl="0" latinLnBrk="0">
        <a:lnSpc>
          <a:spcPct val="100000"/>
        </a:lnSpc>
        <a:spcBef>
          <a:spcPts val="1400"/>
        </a:spcBef>
        <a:spcAft>
          <a:spcPts val="0"/>
        </a:spcAft>
        <a:buClr>
          <a:srgbClr val="000000"/>
        </a:buClr>
        <a:buSzPct val="45000"/>
        <a:buFontTx/>
        <a:buChar char="●"/>
        <a:tabLst/>
        <a:defRPr b="0" baseline="0" cap="none" i="0" spc="-1" strike="noStrike" sz="3200" u="none">
          <a:solidFill>
            <a:srgbClr val="000000"/>
          </a:solidFill>
          <a:uFillTx/>
          <a:latin typeface="Arial"/>
          <a:ea typeface="Arial"/>
          <a:cs typeface="Arial"/>
          <a:sym typeface="Arial"/>
        </a:defRPr>
      </a:lvl1pPr>
      <a:lvl2pPr marL="0" marR="0" indent="540000" algn="l" defTabSz="914400" rtl="0" latinLnBrk="0">
        <a:lnSpc>
          <a:spcPct val="100000"/>
        </a:lnSpc>
        <a:spcBef>
          <a:spcPts val="1400"/>
        </a:spcBef>
        <a:spcAft>
          <a:spcPts val="0"/>
        </a:spcAft>
        <a:buClr>
          <a:srgbClr val="000000"/>
        </a:buClr>
        <a:buSzTx/>
        <a:buFontTx/>
        <a:buNone/>
        <a:tabLst/>
        <a:defRPr b="0" baseline="0" cap="none" i="0" spc="-1" strike="noStrike" sz="3200" u="none">
          <a:solidFill>
            <a:srgbClr val="000000"/>
          </a:solidFill>
          <a:uFillTx/>
          <a:latin typeface="Arial"/>
          <a:ea typeface="Arial"/>
          <a:cs typeface="Arial"/>
          <a:sym typeface="Arial"/>
        </a:defRPr>
      </a:lvl2pPr>
      <a:lvl3pPr marL="0" marR="0" indent="1008000" algn="l" defTabSz="914400" rtl="0" latinLnBrk="0">
        <a:lnSpc>
          <a:spcPct val="100000"/>
        </a:lnSpc>
        <a:spcBef>
          <a:spcPts val="1400"/>
        </a:spcBef>
        <a:spcAft>
          <a:spcPts val="0"/>
        </a:spcAft>
        <a:buClr>
          <a:srgbClr val="000000"/>
        </a:buClr>
        <a:buSzTx/>
        <a:buFontTx/>
        <a:buNone/>
        <a:tabLst/>
        <a:defRPr b="0" baseline="0" cap="none" i="0" spc="-1" strike="noStrike" sz="3200" u="none">
          <a:solidFill>
            <a:srgbClr val="000000"/>
          </a:solidFill>
          <a:uFillTx/>
          <a:latin typeface="Arial"/>
          <a:ea typeface="Arial"/>
          <a:cs typeface="Arial"/>
          <a:sym typeface="Arial"/>
        </a:defRPr>
      </a:lvl3pPr>
      <a:lvl4pPr marL="0" marR="0" indent="1511998" algn="l" defTabSz="914400" rtl="0" latinLnBrk="0">
        <a:lnSpc>
          <a:spcPct val="100000"/>
        </a:lnSpc>
        <a:spcBef>
          <a:spcPts val="1400"/>
        </a:spcBef>
        <a:spcAft>
          <a:spcPts val="0"/>
        </a:spcAft>
        <a:buClr>
          <a:srgbClr val="000000"/>
        </a:buClr>
        <a:buSzTx/>
        <a:buFontTx/>
        <a:buNone/>
        <a:tabLst/>
        <a:defRPr b="0" baseline="0" cap="none" i="0" spc="-1" strike="noStrike" sz="3200" u="none">
          <a:solidFill>
            <a:srgbClr val="000000"/>
          </a:solidFill>
          <a:uFillTx/>
          <a:latin typeface="Arial"/>
          <a:ea typeface="Arial"/>
          <a:cs typeface="Arial"/>
          <a:sym typeface="Arial"/>
        </a:defRPr>
      </a:lvl4pPr>
      <a:lvl5pPr marL="0" marR="0" indent="1943998" algn="l" defTabSz="914400" rtl="0" latinLnBrk="0">
        <a:lnSpc>
          <a:spcPct val="100000"/>
        </a:lnSpc>
        <a:spcBef>
          <a:spcPts val="1400"/>
        </a:spcBef>
        <a:spcAft>
          <a:spcPts val="0"/>
        </a:spcAft>
        <a:buClr>
          <a:srgbClr val="000000"/>
        </a:buClr>
        <a:buSzTx/>
        <a:buFontTx/>
        <a:buNone/>
        <a:tabLst/>
        <a:defRPr b="0" baseline="0" cap="none" i="0" spc="-1" strike="noStrike" sz="3200" u="none">
          <a:solidFill>
            <a:srgbClr val="000000"/>
          </a:solidFill>
          <a:uFillTx/>
          <a:latin typeface="Arial"/>
          <a:ea typeface="Arial"/>
          <a:cs typeface="Arial"/>
          <a:sym typeface="Arial"/>
        </a:defRPr>
      </a:lvl5pPr>
      <a:lvl6pPr marL="0" marR="0" indent="2375998" algn="l" defTabSz="914400" rtl="0" latinLnBrk="0">
        <a:lnSpc>
          <a:spcPct val="100000"/>
        </a:lnSpc>
        <a:spcBef>
          <a:spcPts val="1400"/>
        </a:spcBef>
        <a:spcAft>
          <a:spcPts val="0"/>
        </a:spcAft>
        <a:buClr>
          <a:srgbClr val="000000"/>
        </a:buClr>
        <a:buSzTx/>
        <a:buFontTx/>
        <a:buNone/>
        <a:tabLst/>
        <a:defRPr b="0" baseline="0" cap="none" i="0" spc="-1" strike="noStrike" sz="3200" u="none">
          <a:solidFill>
            <a:srgbClr val="000000"/>
          </a:solidFill>
          <a:uFillTx/>
          <a:latin typeface="Arial"/>
          <a:ea typeface="Arial"/>
          <a:cs typeface="Arial"/>
          <a:sym typeface="Arial"/>
        </a:defRPr>
      </a:lvl6pPr>
      <a:lvl7pPr marL="0" marR="0" indent="2807998" algn="l" defTabSz="914400" rtl="0" latinLnBrk="0">
        <a:lnSpc>
          <a:spcPct val="100000"/>
        </a:lnSpc>
        <a:spcBef>
          <a:spcPts val="1400"/>
        </a:spcBef>
        <a:spcAft>
          <a:spcPts val="0"/>
        </a:spcAft>
        <a:buClr>
          <a:srgbClr val="000000"/>
        </a:buClr>
        <a:buSzTx/>
        <a:buFontTx/>
        <a:buNone/>
        <a:tabLst/>
        <a:defRPr b="0" baseline="0" cap="none" i="0" spc="-1" strike="noStrike" sz="3200" u="none">
          <a:solidFill>
            <a:srgbClr val="000000"/>
          </a:solidFill>
          <a:uFillTx/>
          <a:latin typeface="Arial"/>
          <a:ea typeface="Arial"/>
          <a:cs typeface="Arial"/>
          <a:sym typeface="Arial"/>
        </a:defRPr>
      </a:lvl7pPr>
      <a:lvl8pPr marL="0" marR="0" indent="0" algn="l" defTabSz="914400" rtl="0" latinLnBrk="0">
        <a:lnSpc>
          <a:spcPct val="100000"/>
        </a:lnSpc>
        <a:spcBef>
          <a:spcPts val="1400"/>
        </a:spcBef>
        <a:spcAft>
          <a:spcPts val="0"/>
        </a:spcAft>
        <a:buClr>
          <a:srgbClr val="000000"/>
        </a:buClr>
        <a:buSzTx/>
        <a:buFontTx/>
        <a:buNone/>
        <a:tabLst/>
        <a:defRPr b="0" baseline="0" cap="none" i="0" spc="-1" strike="noStrike" sz="3200" u="none">
          <a:solidFill>
            <a:srgbClr val="000000"/>
          </a:solidFill>
          <a:uFillTx/>
          <a:latin typeface="Arial"/>
          <a:ea typeface="Arial"/>
          <a:cs typeface="Arial"/>
          <a:sym typeface="Arial"/>
        </a:defRPr>
      </a:lvl8pPr>
      <a:lvl9pPr marL="0" marR="0" indent="0" algn="l" defTabSz="914400" rtl="0" latinLnBrk="0">
        <a:lnSpc>
          <a:spcPct val="100000"/>
        </a:lnSpc>
        <a:spcBef>
          <a:spcPts val="1400"/>
        </a:spcBef>
        <a:spcAft>
          <a:spcPts val="0"/>
        </a:spcAft>
        <a:buClr>
          <a:srgbClr val="000000"/>
        </a:buClr>
        <a:buSzTx/>
        <a:buFontTx/>
        <a:buNone/>
        <a:tabLst/>
        <a:defRPr b="0" baseline="0" cap="none" i="0" spc="-1" strike="noStrike" sz="3200" u="none">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7" name="ppt e paginas_ppt capa.jpg" descr="ppt e paginas_ppt capa.jpg"/>
          <p:cNvPicPr>
            <a:picLocks noChangeAspect="1"/>
          </p:cNvPicPr>
          <p:nvPr/>
        </p:nvPicPr>
        <p:blipFill>
          <a:blip r:embed="rId2">
            <a:extLst/>
          </a:blip>
          <a:stretch>
            <a:fillRect/>
          </a:stretch>
        </p:blipFill>
        <p:spPr>
          <a:xfrm>
            <a:off x="0" y="0"/>
            <a:ext cx="9144001" cy="5182505"/>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9" name="ppt e paginas_ppt1.jpg" descr="ppt e paginas_ppt1.jpg"/>
          <p:cNvPicPr>
            <a:picLocks noChangeAspect="1"/>
          </p:cNvPicPr>
          <p:nvPr/>
        </p:nvPicPr>
        <p:blipFill>
          <a:blip r:embed="rId2">
            <a:extLst/>
          </a:blip>
          <a:stretch>
            <a:fillRect/>
          </a:stretch>
        </p:blipFill>
        <p:spPr>
          <a:xfrm>
            <a:off x="-2" y="-2"/>
            <a:ext cx="9144004" cy="5182508"/>
          </a:xfrm>
          <a:prstGeom prst="rect">
            <a:avLst/>
          </a:prstGeom>
          <a:ln w="12700">
            <a:miter lim="400000"/>
          </a:ln>
        </p:spPr>
      </p:pic>
      <p:sp>
        <p:nvSpPr>
          <p:cNvPr id="120" name="SEPARADORES…"/>
          <p:cNvSpPr txBox="1"/>
          <p:nvPr/>
        </p:nvSpPr>
        <p:spPr>
          <a:xfrm>
            <a:off x="404998" y="3144333"/>
            <a:ext cx="3329644" cy="1164108"/>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a:lnSpc>
                <a:spcPct val="115000"/>
              </a:lnSpc>
              <a:defRPr b="1" spc="-1" sz="2400">
                <a:latin typeface="Arial"/>
                <a:ea typeface="Arial"/>
                <a:cs typeface="Arial"/>
                <a:sym typeface="Arial"/>
              </a:defRPr>
            </a:pPr>
            <a:r>
              <a:t>SEPARADORES</a:t>
            </a:r>
          </a:p>
          <a:p>
            <a:pPr>
              <a:lnSpc>
                <a:spcPct val="115000"/>
              </a:lnSpc>
              <a:defRPr b="1" spc="-1" sz="2400">
                <a:latin typeface="Arial"/>
                <a:ea typeface="Arial"/>
                <a:cs typeface="Arial"/>
                <a:sym typeface="Arial"/>
              </a:defRPr>
            </a:pPr>
            <a:r>
              <a:t>Helvetica Bold 24pt</a:t>
            </a:r>
            <a:br/>
            <a:r>
              <a:rPr b="0" sz="1800"/>
              <a:t>Subtitle Helvetica Regular 18pt</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2" name="ppt e paginas_ppt2 copy.jpg" descr="ppt e paginas_ppt2 copy.jpg"/>
          <p:cNvPicPr>
            <a:picLocks noChangeAspect="1"/>
          </p:cNvPicPr>
          <p:nvPr/>
        </p:nvPicPr>
        <p:blipFill>
          <a:blip r:embed="rId2">
            <a:extLst/>
          </a:blip>
          <a:stretch>
            <a:fillRect/>
          </a:stretch>
        </p:blipFill>
        <p:spPr>
          <a:xfrm>
            <a:off x="-2" y="-2"/>
            <a:ext cx="9144004" cy="5182508"/>
          </a:xfrm>
          <a:prstGeom prst="rect">
            <a:avLst/>
          </a:prstGeom>
          <a:ln w="12700">
            <a:miter lim="400000"/>
          </a:ln>
        </p:spPr>
      </p:pic>
      <p:sp>
        <p:nvSpPr>
          <p:cNvPr id="123" name="Título arial bold 16pt…"/>
          <p:cNvSpPr txBox="1"/>
          <p:nvPr/>
        </p:nvSpPr>
        <p:spPr>
          <a:xfrm>
            <a:off x="706058" y="1784768"/>
            <a:ext cx="2734526" cy="5594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defTabSz="457200">
              <a:lnSpc>
                <a:spcPct val="130000"/>
              </a:lnSpc>
              <a:defRPr b="1" cap="all" sz="1600">
                <a:latin typeface="Arial"/>
                <a:ea typeface="Arial"/>
                <a:cs typeface="Arial"/>
                <a:sym typeface="Arial"/>
              </a:defRPr>
            </a:pPr>
            <a:r>
              <a:t>Título arial bold 16pt </a:t>
            </a:r>
          </a:p>
          <a:p>
            <a:pPr defTabSz="457200">
              <a:lnSpc>
                <a:spcPct val="130000"/>
              </a:lnSpc>
              <a:defRPr b="1" sz="1200">
                <a:latin typeface="Arial"/>
                <a:ea typeface="Arial"/>
                <a:cs typeface="Arial"/>
                <a:sym typeface="Arial"/>
              </a:defRPr>
            </a:pPr>
            <a:r>
              <a:t>Sub-título Arial Bold 12pt</a:t>
            </a:r>
          </a:p>
        </p:txBody>
      </p:sp>
      <p:sp>
        <p:nvSpPr>
          <p:cNvPr id="124"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730074" y="2521794"/>
            <a:ext cx="7683852" cy="218083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defTabSz="457200">
              <a:lnSpc>
                <a:spcPts val="1800"/>
              </a:lnSpc>
              <a:spcBef>
                <a:spcPts val="1100"/>
              </a:spcBef>
              <a:defRPr sz="1000">
                <a:latin typeface="Arial"/>
                <a:ea typeface="Arial"/>
                <a:cs typeface="Arial"/>
                <a:sym typeface="Arial"/>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Efugiat nulla pariatur. Excepteur sint occaecat cupidatat non proident, sunt in culpa qui officia deserunt mollit anim id est laborum."</a:t>
            </a:r>
          </a:p>
          <a:p>
            <a:pPr algn="just" defTabSz="457200">
              <a:lnSpc>
                <a:spcPts val="1800"/>
              </a:lnSpc>
              <a:spcBef>
                <a:spcPts val="1100"/>
              </a:spcBef>
              <a:defRPr sz="1000">
                <a:latin typeface="Arial"/>
                <a:ea typeface="Arial"/>
                <a:cs typeface="Arial"/>
                <a:sym typeface="Arial"/>
              </a:defRPr>
            </a:pPr>
            <a:r>
              <a:t>Sed ut perspiciatis unde omnis iste natus error sit voluptatem accusantium doloremque laudantium, totam rem aperiam, eaque ipsa quae ab illo inventore veritatis et quasi architecto beatae vitae.</a:t>
            </a:r>
          </a:p>
          <a:p>
            <a:pPr algn="just" defTabSz="457200">
              <a:lnSpc>
                <a:spcPts val="1800"/>
              </a:lnSpc>
              <a:spcBef>
                <a:spcPts val="1100"/>
              </a:spcBef>
              <a:defRPr sz="1000">
                <a:latin typeface="Arial"/>
                <a:ea typeface="Arial"/>
                <a:cs typeface="Arial"/>
                <a:sym typeface="Arial"/>
              </a:defRPr>
            </a:pPr>
            <a:r>
              <a:t>Sed ut perspiciatis unde omnis iste natus error sit voluptatem accusantium doloremque laudantium, totam rem aperiam, eaque ipsa quae ab illo inventore veritatis et quasi architecto beatae vitae.</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